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303" r:id="rId3"/>
    <p:sldId id="286" r:id="rId4"/>
    <p:sldId id="263" r:id="rId5"/>
    <p:sldId id="266" r:id="rId6"/>
    <p:sldId id="267" r:id="rId7"/>
    <p:sldId id="268" r:id="rId8"/>
    <p:sldId id="269" r:id="rId9"/>
    <p:sldId id="261" r:id="rId10"/>
    <p:sldId id="264" r:id="rId11"/>
    <p:sldId id="271" r:id="rId12"/>
    <p:sldId id="273" r:id="rId13"/>
    <p:sldId id="270" r:id="rId14"/>
    <p:sldId id="265" r:id="rId15"/>
    <p:sldId id="275" r:id="rId16"/>
    <p:sldId id="274" r:id="rId17"/>
    <p:sldId id="277" r:id="rId18"/>
    <p:sldId id="281" r:id="rId19"/>
    <p:sldId id="276" r:id="rId20"/>
    <p:sldId id="283" r:id="rId21"/>
    <p:sldId id="282" r:id="rId22"/>
    <p:sldId id="278" r:id="rId23"/>
    <p:sldId id="279" r:id="rId24"/>
    <p:sldId id="280" r:id="rId25"/>
    <p:sldId id="299" r:id="rId26"/>
    <p:sldId id="300" r:id="rId27"/>
    <p:sldId id="298" r:id="rId28"/>
    <p:sldId id="285" r:id="rId29"/>
    <p:sldId id="287" r:id="rId30"/>
    <p:sldId id="288" r:id="rId31"/>
    <p:sldId id="293" r:id="rId32"/>
    <p:sldId id="289" r:id="rId33"/>
    <p:sldId id="290" r:id="rId34"/>
    <p:sldId id="291" r:id="rId35"/>
    <p:sldId id="292" r:id="rId36"/>
    <p:sldId id="294" r:id="rId37"/>
    <p:sldId id="301" r:id="rId38"/>
    <p:sldId id="297" r:id="rId39"/>
    <p:sldId id="272" r:id="rId40"/>
    <p:sldId id="302" r:id="rId4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2173B-4DC7-40AD-A0F4-F17BFA38F6F8}" v="172" dt="2024-03-13T18:33:24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77" d="100"/>
          <a:sy n="77" d="100"/>
        </p:scale>
        <p:origin x="1782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Pauwaert" userId="024be1eadbcc0528" providerId="LiveId" clId="{1552173B-4DC7-40AD-A0F4-F17BFA38F6F8}"/>
    <pc:docChg chg="undo custSel addSld delSld modSld sldOrd">
      <pc:chgData name="Tom Pauwaert" userId="024be1eadbcc0528" providerId="LiveId" clId="{1552173B-4DC7-40AD-A0F4-F17BFA38F6F8}" dt="2024-03-15T07:17:45.766" v="5231" actId="20577"/>
      <pc:docMkLst>
        <pc:docMk/>
      </pc:docMkLst>
      <pc:sldChg chg="del">
        <pc:chgData name="Tom Pauwaert" userId="024be1eadbcc0528" providerId="LiveId" clId="{1552173B-4DC7-40AD-A0F4-F17BFA38F6F8}" dt="2024-03-10T18:29:32.005" v="4260" actId="47"/>
        <pc:sldMkLst>
          <pc:docMk/>
          <pc:sldMk cId="1093935295" sldId="256"/>
        </pc:sldMkLst>
      </pc:sldChg>
      <pc:sldChg chg="modSp del mod">
        <pc:chgData name="Tom Pauwaert" userId="024be1eadbcc0528" providerId="LiveId" clId="{1552173B-4DC7-40AD-A0F4-F17BFA38F6F8}" dt="2024-03-10T18:26:48.346" v="4241" actId="47"/>
        <pc:sldMkLst>
          <pc:docMk/>
          <pc:sldMk cId="4032472486" sldId="257"/>
        </pc:sldMkLst>
        <pc:spChg chg="mod">
          <ac:chgData name="Tom Pauwaert" userId="024be1eadbcc0528" providerId="LiveId" clId="{1552173B-4DC7-40AD-A0F4-F17BFA38F6F8}" dt="2024-03-10T10:31:13.392" v="2578" actId="20577"/>
          <ac:spMkLst>
            <pc:docMk/>
            <pc:sldMk cId="4032472486" sldId="257"/>
            <ac:spMk id="3" creationId="{F1F6D144-7976-1F20-ABDC-0AAAE83CC643}"/>
          </ac:spMkLst>
        </pc:spChg>
      </pc:sldChg>
      <pc:sldChg chg="modSp del mod ord">
        <pc:chgData name="Tom Pauwaert" userId="024be1eadbcc0528" providerId="LiveId" clId="{1552173B-4DC7-40AD-A0F4-F17BFA38F6F8}" dt="2024-03-10T18:38:00.617" v="4420" actId="47"/>
        <pc:sldMkLst>
          <pc:docMk/>
          <pc:sldMk cId="401868165" sldId="258"/>
        </pc:sldMkLst>
        <pc:spChg chg="mod">
          <ac:chgData name="Tom Pauwaert" userId="024be1eadbcc0528" providerId="LiveId" clId="{1552173B-4DC7-40AD-A0F4-F17BFA38F6F8}" dt="2024-03-09T20:58:51.137" v="941" actId="20577"/>
          <ac:spMkLst>
            <pc:docMk/>
            <pc:sldMk cId="401868165" sldId="258"/>
            <ac:spMk id="3" creationId="{215A9F97-0DA9-D5E2-178B-802A884655D5}"/>
          </ac:spMkLst>
        </pc:spChg>
      </pc:sldChg>
      <pc:sldChg chg="del">
        <pc:chgData name="Tom Pauwaert" userId="024be1eadbcc0528" providerId="LiveId" clId="{1552173B-4DC7-40AD-A0F4-F17BFA38F6F8}" dt="2024-03-10T18:25:52.545" v="4188" actId="47"/>
        <pc:sldMkLst>
          <pc:docMk/>
          <pc:sldMk cId="2353320646" sldId="259"/>
        </pc:sldMkLst>
      </pc:sldChg>
      <pc:sldChg chg="del">
        <pc:chgData name="Tom Pauwaert" userId="024be1eadbcc0528" providerId="LiveId" clId="{1552173B-4DC7-40AD-A0F4-F17BFA38F6F8}" dt="2024-03-10T18:22:50.741" v="4186" actId="47"/>
        <pc:sldMkLst>
          <pc:docMk/>
          <pc:sldMk cId="506195068" sldId="260"/>
        </pc:sldMkLst>
      </pc:sldChg>
      <pc:sldChg chg="add">
        <pc:chgData name="Tom Pauwaert" userId="024be1eadbcc0528" providerId="LiveId" clId="{1552173B-4DC7-40AD-A0F4-F17BFA38F6F8}" dt="2024-03-10T18:30:03.340" v="4264"/>
        <pc:sldMkLst>
          <pc:docMk/>
          <pc:sldMk cId="2788121790" sldId="261"/>
        </pc:sldMkLst>
      </pc:sldChg>
      <pc:sldChg chg="modSp del mod ord">
        <pc:chgData name="Tom Pauwaert" userId="024be1eadbcc0528" providerId="LiveId" clId="{1552173B-4DC7-40AD-A0F4-F17BFA38F6F8}" dt="2024-03-10T18:29:58.809" v="4262" actId="2696"/>
        <pc:sldMkLst>
          <pc:docMk/>
          <pc:sldMk cId="3215828439" sldId="261"/>
        </pc:sldMkLst>
        <pc:spChg chg="mod">
          <ac:chgData name="Tom Pauwaert" userId="024be1eadbcc0528" providerId="LiveId" clId="{1552173B-4DC7-40AD-A0F4-F17BFA38F6F8}" dt="2024-03-10T10:03:28.800" v="2368" actId="20577"/>
          <ac:spMkLst>
            <pc:docMk/>
            <pc:sldMk cId="3215828439" sldId="261"/>
            <ac:spMk id="3" creationId="{7A96142D-C830-F1C5-A6F2-A631573755E0}"/>
          </ac:spMkLst>
        </pc:spChg>
      </pc:sldChg>
      <pc:sldChg chg="del">
        <pc:chgData name="Tom Pauwaert" userId="024be1eadbcc0528" providerId="LiveId" clId="{1552173B-4DC7-40AD-A0F4-F17BFA38F6F8}" dt="2024-03-10T18:23:18.337" v="4187" actId="47"/>
        <pc:sldMkLst>
          <pc:docMk/>
          <pc:sldMk cId="674853506" sldId="262"/>
        </pc:sldMkLst>
      </pc:sldChg>
      <pc:sldChg chg="addSp delSp modSp new del mod ord modClrScheme chgLayout">
        <pc:chgData name="Tom Pauwaert" userId="024be1eadbcc0528" providerId="LiveId" clId="{1552173B-4DC7-40AD-A0F4-F17BFA38F6F8}" dt="2024-03-10T18:29:58.809" v="4262" actId="2696"/>
        <pc:sldMkLst>
          <pc:docMk/>
          <pc:sldMk cId="3222320221" sldId="263"/>
        </pc:sldMkLst>
        <pc:spChg chg="del mod ord">
          <ac:chgData name="Tom Pauwaert" userId="024be1eadbcc0528" providerId="LiveId" clId="{1552173B-4DC7-40AD-A0F4-F17BFA38F6F8}" dt="2024-03-09T17:51:56.665" v="2" actId="700"/>
          <ac:spMkLst>
            <pc:docMk/>
            <pc:sldMk cId="3222320221" sldId="263"/>
            <ac:spMk id="2" creationId="{ED9C7168-0832-9C46-5D1D-09139EFCF9E2}"/>
          </ac:spMkLst>
        </pc:spChg>
        <pc:spChg chg="del mod ord">
          <ac:chgData name="Tom Pauwaert" userId="024be1eadbcc0528" providerId="LiveId" clId="{1552173B-4DC7-40AD-A0F4-F17BFA38F6F8}" dt="2024-03-09T17:51:56.665" v="2" actId="700"/>
          <ac:spMkLst>
            <pc:docMk/>
            <pc:sldMk cId="3222320221" sldId="263"/>
            <ac:spMk id="3" creationId="{01752B30-82D9-2ADB-45EA-288C04E75704}"/>
          </ac:spMkLst>
        </pc:spChg>
        <pc:spChg chg="add mod ord">
          <ac:chgData name="Tom Pauwaert" userId="024be1eadbcc0528" providerId="LiveId" clId="{1552173B-4DC7-40AD-A0F4-F17BFA38F6F8}" dt="2024-03-09T17:52:07.496" v="47" actId="20577"/>
          <ac:spMkLst>
            <pc:docMk/>
            <pc:sldMk cId="3222320221" sldId="263"/>
            <ac:spMk id="4" creationId="{D58B0D91-AF16-F207-1292-70410355ECB3}"/>
          </ac:spMkLst>
        </pc:spChg>
        <pc:spChg chg="add mod ord">
          <ac:chgData name="Tom Pauwaert" userId="024be1eadbcc0528" providerId="LiveId" clId="{1552173B-4DC7-40AD-A0F4-F17BFA38F6F8}" dt="2024-03-09T18:08:34.682" v="222" actId="20577"/>
          <ac:spMkLst>
            <pc:docMk/>
            <pc:sldMk cId="3222320221" sldId="263"/>
            <ac:spMk id="5" creationId="{DCD3830E-C182-B826-672F-041DC0821BAC}"/>
          </ac:spMkLst>
        </pc:spChg>
      </pc:sldChg>
      <pc:sldChg chg="add">
        <pc:chgData name="Tom Pauwaert" userId="024be1eadbcc0528" providerId="LiveId" clId="{1552173B-4DC7-40AD-A0F4-F17BFA38F6F8}" dt="2024-03-10T18:30:03.340" v="4264"/>
        <pc:sldMkLst>
          <pc:docMk/>
          <pc:sldMk cId="3405676394" sldId="263"/>
        </pc:sldMkLst>
      </pc:sldChg>
      <pc:sldChg chg="addSp delSp modSp new del mod ord">
        <pc:chgData name="Tom Pauwaert" userId="024be1eadbcc0528" providerId="LiveId" clId="{1552173B-4DC7-40AD-A0F4-F17BFA38F6F8}" dt="2024-03-10T18:29:58.809" v="4262" actId="2696"/>
        <pc:sldMkLst>
          <pc:docMk/>
          <pc:sldMk cId="1013832126" sldId="264"/>
        </pc:sldMkLst>
        <pc:spChg chg="mod">
          <ac:chgData name="Tom Pauwaert" userId="024be1eadbcc0528" providerId="LiveId" clId="{1552173B-4DC7-40AD-A0F4-F17BFA38F6F8}" dt="2024-03-09T17:54:47.070" v="102" actId="20577"/>
          <ac:spMkLst>
            <pc:docMk/>
            <pc:sldMk cId="1013832126" sldId="264"/>
            <ac:spMk id="2" creationId="{9C2BA98E-E311-2340-B1B6-BA907B35E9B5}"/>
          </ac:spMkLst>
        </pc:spChg>
        <pc:spChg chg="del">
          <ac:chgData name="Tom Pauwaert" userId="024be1eadbcc0528" providerId="LiveId" clId="{1552173B-4DC7-40AD-A0F4-F17BFA38F6F8}" dt="2024-03-09T17:52:34.924" v="48"/>
          <ac:spMkLst>
            <pc:docMk/>
            <pc:sldMk cId="1013832126" sldId="264"/>
            <ac:spMk id="3" creationId="{4D718492-E096-60AA-B418-3FF30D0BE127}"/>
          </ac:spMkLst>
        </pc:spChg>
        <pc:spChg chg="add mod">
          <ac:chgData name="Tom Pauwaert" userId="024be1eadbcc0528" providerId="LiveId" clId="{1552173B-4DC7-40AD-A0F4-F17BFA38F6F8}" dt="2024-03-09T20:58:14.867" v="820" actId="20577"/>
          <ac:spMkLst>
            <pc:docMk/>
            <pc:sldMk cId="1013832126" sldId="264"/>
            <ac:spMk id="4" creationId="{5756630B-2539-DF3B-54F7-2CDE275F2A90}"/>
          </ac:spMkLst>
        </pc:spChg>
        <pc:graphicFrameChg chg="add mod modGraphic">
          <ac:chgData name="Tom Pauwaert" userId="024be1eadbcc0528" providerId="LiveId" clId="{1552173B-4DC7-40AD-A0F4-F17BFA38F6F8}" dt="2024-03-10T11:12:35.331" v="3990" actId="207"/>
          <ac:graphicFrameMkLst>
            <pc:docMk/>
            <pc:sldMk cId="1013832126" sldId="264"/>
            <ac:graphicFrameMk id="5" creationId="{DE7921D9-21DE-579E-BA38-47F89271B374}"/>
          </ac:graphicFrameMkLst>
        </pc:graphicFrameChg>
      </pc:sldChg>
      <pc:sldChg chg="add">
        <pc:chgData name="Tom Pauwaert" userId="024be1eadbcc0528" providerId="LiveId" clId="{1552173B-4DC7-40AD-A0F4-F17BFA38F6F8}" dt="2024-03-10T18:30:03.340" v="4264"/>
        <pc:sldMkLst>
          <pc:docMk/>
          <pc:sldMk cId="3442716565" sldId="264"/>
        </pc:sldMkLst>
      </pc:sldChg>
      <pc:sldChg chg="add setBg">
        <pc:chgData name="Tom Pauwaert" userId="024be1eadbcc0528" providerId="LiveId" clId="{1552173B-4DC7-40AD-A0F4-F17BFA38F6F8}" dt="2024-03-10T18:30:31.660" v="4265"/>
        <pc:sldMkLst>
          <pc:docMk/>
          <pc:sldMk cId="1050029568" sldId="265"/>
        </pc:sldMkLst>
      </pc:sldChg>
      <pc:sldChg chg="addSp delSp modSp new del mod setBg modClrScheme chgLayout">
        <pc:chgData name="Tom Pauwaert" userId="024be1eadbcc0528" providerId="LiveId" clId="{1552173B-4DC7-40AD-A0F4-F17BFA38F6F8}" dt="2024-03-10T18:29:58.809" v="4262" actId="2696"/>
        <pc:sldMkLst>
          <pc:docMk/>
          <pc:sldMk cId="2006537140" sldId="265"/>
        </pc:sldMkLst>
        <pc:spChg chg="del mod ord">
          <ac:chgData name="Tom Pauwaert" userId="024be1eadbcc0528" providerId="LiveId" clId="{1552173B-4DC7-40AD-A0F4-F17BFA38F6F8}" dt="2024-03-09T21:34:09.690" v="2026" actId="700"/>
          <ac:spMkLst>
            <pc:docMk/>
            <pc:sldMk cId="2006537140" sldId="265"/>
            <ac:spMk id="2" creationId="{6D7DE88F-300A-A23F-60C3-07869C1CC98A}"/>
          </ac:spMkLst>
        </pc:spChg>
        <pc:spChg chg="del mod ord">
          <ac:chgData name="Tom Pauwaert" userId="024be1eadbcc0528" providerId="LiveId" clId="{1552173B-4DC7-40AD-A0F4-F17BFA38F6F8}" dt="2024-03-09T21:34:09.690" v="2026" actId="700"/>
          <ac:spMkLst>
            <pc:docMk/>
            <pc:sldMk cId="2006537140" sldId="265"/>
            <ac:spMk id="3" creationId="{DFE8A1C1-1898-9BFF-CB09-EE127D3B8DFA}"/>
          </ac:spMkLst>
        </pc:spChg>
        <pc:spChg chg="add del mod ord">
          <ac:chgData name="Tom Pauwaert" userId="024be1eadbcc0528" providerId="LiveId" clId="{1552173B-4DC7-40AD-A0F4-F17BFA38F6F8}" dt="2024-03-09T22:15:39.634" v="2137" actId="478"/>
          <ac:spMkLst>
            <pc:docMk/>
            <pc:sldMk cId="2006537140" sldId="265"/>
            <ac:spMk id="4" creationId="{0EC0F345-DEB9-21D4-E779-497F4677632E}"/>
          </ac:spMkLst>
        </pc:spChg>
        <pc:spChg chg="add del mod ord">
          <ac:chgData name="Tom Pauwaert" userId="024be1eadbcc0528" providerId="LiveId" clId="{1552173B-4DC7-40AD-A0F4-F17BFA38F6F8}" dt="2024-03-09T21:35:06.126" v="2027"/>
          <ac:spMkLst>
            <pc:docMk/>
            <pc:sldMk cId="2006537140" sldId="265"/>
            <ac:spMk id="5" creationId="{FE21FE8D-9D36-AE81-3718-A30F5D079E40}"/>
          </ac:spMkLst>
        </pc:spChg>
        <pc:spChg chg="add del mod ord">
          <ac:chgData name="Tom Pauwaert" userId="024be1eadbcc0528" providerId="LiveId" clId="{1552173B-4DC7-40AD-A0F4-F17BFA38F6F8}" dt="2024-03-09T21:35:12.295" v="2030"/>
          <ac:spMkLst>
            <pc:docMk/>
            <pc:sldMk cId="2006537140" sldId="265"/>
            <ac:spMk id="6" creationId="{847966F2-E0EC-65B4-869B-ECA67ADABB16}"/>
          </ac:spMkLst>
        </pc:spChg>
        <pc:spChg chg="add del mod">
          <ac:chgData name="Tom Pauwaert" userId="024be1eadbcc0528" providerId="LiveId" clId="{1552173B-4DC7-40AD-A0F4-F17BFA38F6F8}" dt="2024-03-09T21:35:39.785" v="2035"/>
          <ac:spMkLst>
            <pc:docMk/>
            <pc:sldMk cId="2006537140" sldId="265"/>
            <ac:spMk id="12" creationId="{4DA961F4-48F8-B2E9-74E4-1B0631493E86}"/>
          </ac:spMkLst>
        </pc:spChg>
        <pc:spChg chg="add del mod">
          <ac:chgData name="Tom Pauwaert" userId="024be1eadbcc0528" providerId="LiveId" clId="{1552173B-4DC7-40AD-A0F4-F17BFA38F6F8}" dt="2024-03-09T21:35:42.722" v="2038"/>
          <ac:spMkLst>
            <pc:docMk/>
            <pc:sldMk cId="2006537140" sldId="265"/>
            <ac:spMk id="14" creationId="{0A1F13EA-98C4-2ED5-B1BC-19F2127F7418}"/>
          </ac:spMkLst>
        </pc:spChg>
        <pc:spChg chg="add mod">
          <ac:chgData name="Tom Pauwaert" userId="024be1eadbcc0528" providerId="LiveId" clId="{1552173B-4DC7-40AD-A0F4-F17BFA38F6F8}" dt="2024-03-09T22:16:34.444" v="2171" actId="1076"/>
          <ac:spMkLst>
            <pc:docMk/>
            <pc:sldMk cId="2006537140" sldId="265"/>
            <ac:spMk id="19" creationId="{1E64BC66-556B-3898-1D6F-AF7855433DB4}"/>
          </ac:spMkLst>
        </pc:spChg>
        <pc:spChg chg="add mod">
          <ac:chgData name="Tom Pauwaert" userId="024be1eadbcc0528" providerId="LiveId" clId="{1552173B-4DC7-40AD-A0F4-F17BFA38F6F8}" dt="2024-03-09T22:16:40.518" v="2177" actId="20577"/>
          <ac:spMkLst>
            <pc:docMk/>
            <pc:sldMk cId="2006537140" sldId="265"/>
            <ac:spMk id="20" creationId="{41124443-231A-E333-09E0-2F51800AFEA4}"/>
          </ac:spMkLst>
        </pc:spChg>
        <pc:picChg chg="add del mod">
          <ac:chgData name="Tom Pauwaert" userId="024be1eadbcc0528" providerId="LiveId" clId="{1552173B-4DC7-40AD-A0F4-F17BFA38F6F8}" dt="2024-03-09T21:35:17.990" v="2033" actId="478"/>
          <ac:picMkLst>
            <pc:docMk/>
            <pc:sldMk cId="2006537140" sldId="265"/>
            <ac:picMk id="8" creationId="{B5E4B690-0AEC-596F-4E39-D33D7FF733B4}"/>
          </ac:picMkLst>
        </pc:picChg>
        <pc:picChg chg="add del mod">
          <ac:chgData name="Tom Pauwaert" userId="024be1eadbcc0528" providerId="LiveId" clId="{1552173B-4DC7-40AD-A0F4-F17BFA38F6F8}" dt="2024-03-09T21:35:18.868" v="2034" actId="478"/>
          <ac:picMkLst>
            <pc:docMk/>
            <pc:sldMk cId="2006537140" sldId="265"/>
            <ac:picMk id="10" creationId="{0F042ED6-D0C4-82ED-FB8A-80B10F56D944}"/>
          </ac:picMkLst>
        </pc:picChg>
        <pc:picChg chg="add mod modCrop">
          <ac:chgData name="Tom Pauwaert" userId="024be1eadbcc0528" providerId="LiveId" clId="{1552173B-4DC7-40AD-A0F4-F17BFA38F6F8}" dt="2024-03-09T22:14:56.475" v="2110" actId="14100"/>
          <ac:picMkLst>
            <pc:docMk/>
            <pc:sldMk cId="2006537140" sldId="265"/>
            <ac:picMk id="16" creationId="{52001D9E-297B-D469-0561-29847C38B6BD}"/>
          </ac:picMkLst>
        </pc:picChg>
        <pc:picChg chg="add mod modCrop">
          <ac:chgData name="Tom Pauwaert" userId="024be1eadbcc0528" providerId="LiveId" clId="{1552173B-4DC7-40AD-A0F4-F17BFA38F6F8}" dt="2024-03-09T22:15:01.595" v="2111" actId="14100"/>
          <ac:picMkLst>
            <pc:docMk/>
            <pc:sldMk cId="2006537140" sldId="265"/>
            <ac:picMk id="18" creationId="{1CA987E6-BAA4-A1C7-03E9-EAE12FCE7BE8}"/>
          </ac:picMkLst>
        </pc:picChg>
      </pc:sldChg>
      <pc:sldChg chg="addSp new del ord">
        <pc:chgData name="Tom Pauwaert" userId="024be1eadbcc0528" providerId="LiveId" clId="{1552173B-4DC7-40AD-A0F4-F17BFA38F6F8}" dt="2024-03-10T18:29:58.809" v="4262" actId="2696"/>
        <pc:sldMkLst>
          <pc:docMk/>
          <pc:sldMk cId="1614113194" sldId="266"/>
        </pc:sldMkLst>
        <pc:picChg chg="add">
          <ac:chgData name="Tom Pauwaert" userId="024be1eadbcc0528" providerId="LiveId" clId="{1552173B-4DC7-40AD-A0F4-F17BFA38F6F8}" dt="2024-03-09T18:08:43.911" v="225"/>
          <ac:picMkLst>
            <pc:docMk/>
            <pc:sldMk cId="1614113194" sldId="266"/>
            <ac:picMk id="1026" creationId="{A41FEBC1-7986-CC5B-5B6D-9153BFF44978}"/>
          </ac:picMkLst>
        </pc:picChg>
      </pc:sldChg>
      <pc:sldChg chg="add">
        <pc:chgData name="Tom Pauwaert" userId="024be1eadbcc0528" providerId="LiveId" clId="{1552173B-4DC7-40AD-A0F4-F17BFA38F6F8}" dt="2024-03-10T18:30:03.340" v="4264"/>
        <pc:sldMkLst>
          <pc:docMk/>
          <pc:sldMk cId="4155231389" sldId="266"/>
        </pc:sldMkLst>
      </pc:sldChg>
      <pc:sldChg chg="add">
        <pc:chgData name="Tom Pauwaert" userId="024be1eadbcc0528" providerId="LiveId" clId="{1552173B-4DC7-40AD-A0F4-F17BFA38F6F8}" dt="2024-03-10T18:30:03.340" v="4264"/>
        <pc:sldMkLst>
          <pc:docMk/>
          <pc:sldMk cId="1373186565" sldId="267"/>
        </pc:sldMkLst>
      </pc:sldChg>
      <pc:sldChg chg="addSp modSp add del mod">
        <pc:chgData name="Tom Pauwaert" userId="024be1eadbcc0528" providerId="LiveId" clId="{1552173B-4DC7-40AD-A0F4-F17BFA38F6F8}" dt="2024-03-10T18:29:58.809" v="4262" actId="2696"/>
        <pc:sldMkLst>
          <pc:docMk/>
          <pc:sldMk cId="2105894519" sldId="267"/>
        </pc:sldMkLst>
        <pc:spChg chg="add mod">
          <ac:chgData name="Tom Pauwaert" userId="024be1eadbcc0528" providerId="LiveId" clId="{1552173B-4DC7-40AD-A0F4-F17BFA38F6F8}" dt="2024-03-09T18:16:56.379" v="521" actId="1582"/>
          <ac:spMkLst>
            <pc:docMk/>
            <pc:sldMk cId="2105894519" sldId="267"/>
            <ac:spMk id="2" creationId="{543A2171-CD89-E47B-8B5F-3E4A8B537976}"/>
          </ac:spMkLst>
        </pc:spChg>
        <pc:spChg chg="add mod">
          <ac:chgData name="Tom Pauwaert" userId="024be1eadbcc0528" providerId="LiveId" clId="{1552173B-4DC7-40AD-A0F4-F17BFA38F6F8}" dt="2024-03-09T18:16:56.379" v="521" actId="1582"/>
          <ac:spMkLst>
            <pc:docMk/>
            <pc:sldMk cId="2105894519" sldId="267"/>
            <ac:spMk id="3" creationId="{8AF01000-2A58-E32B-CD53-A7FA25E26384}"/>
          </ac:spMkLst>
        </pc:spChg>
        <pc:picChg chg="mod">
          <ac:chgData name="Tom Pauwaert" userId="024be1eadbcc0528" providerId="LiveId" clId="{1552173B-4DC7-40AD-A0F4-F17BFA38F6F8}" dt="2024-03-09T18:10:03.197" v="243" actId="1076"/>
          <ac:picMkLst>
            <pc:docMk/>
            <pc:sldMk cId="2105894519" sldId="267"/>
            <ac:picMk id="1026" creationId="{A41FEBC1-7986-CC5B-5B6D-9153BFF44978}"/>
          </ac:picMkLst>
        </pc:picChg>
      </pc:sldChg>
      <pc:sldChg chg="addSp delSp modSp add del mod">
        <pc:chgData name="Tom Pauwaert" userId="024be1eadbcc0528" providerId="LiveId" clId="{1552173B-4DC7-40AD-A0F4-F17BFA38F6F8}" dt="2024-03-10T18:29:58.809" v="4262" actId="2696"/>
        <pc:sldMkLst>
          <pc:docMk/>
          <pc:sldMk cId="857443903" sldId="268"/>
        </pc:sldMkLst>
        <pc:spChg chg="del">
          <ac:chgData name="Tom Pauwaert" userId="024be1eadbcc0528" providerId="LiveId" clId="{1552173B-4DC7-40AD-A0F4-F17BFA38F6F8}" dt="2024-03-09T18:11:17.928" v="493" actId="478"/>
          <ac:spMkLst>
            <pc:docMk/>
            <pc:sldMk cId="857443903" sldId="268"/>
            <ac:spMk id="2" creationId="{543A2171-CD89-E47B-8B5F-3E4A8B537976}"/>
          </ac:spMkLst>
        </pc:spChg>
        <pc:spChg chg="mod">
          <ac:chgData name="Tom Pauwaert" userId="024be1eadbcc0528" providerId="LiveId" clId="{1552173B-4DC7-40AD-A0F4-F17BFA38F6F8}" dt="2024-03-09T18:12:24.121" v="503" actId="1582"/>
          <ac:spMkLst>
            <pc:docMk/>
            <pc:sldMk cId="857443903" sldId="268"/>
            <ac:spMk id="3" creationId="{8AF01000-2A58-E32B-CD53-A7FA25E26384}"/>
          </ac:spMkLst>
        </pc:spChg>
        <pc:spChg chg="add mod">
          <ac:chgData name="Tom Pauwaert" userId="024be1eadbcc0528" providerId="LiveId" clId="{1552173B-4DC7-40AD-A0F4-F17BFA38F6F8}" dt="2024-03-09T18:13:43.392" v="509" actId="1076"/>
          <ac:spMkLst>
            <pc:docMk/>
            <pc:sldMk cId="857443903" sldId="268"/>
            <ac:spMk id="7" creationId="{795DCAFF-EEB4-21B6-F627-8AED58A881B0}"/>
          </ac:spMkLst>
        </pc:spChg>
        <pc:spChg chg="add mod">
          <ac:chgData name="Tom Pauwaert" userId="024be1eadbcc0528" providerId="LiveId" clId="{1552173B-4DC7-40AD-A0F4-F17BFA38F6F8}" dt="2024-03-09T18:13:58.384" v="513" actId="14100"/>
          <ac:spMkLst>
            <pc:docMk/>
            <pc:sldMk cId="857443903" sldId="268"/>
            <ac:spMk id="8" creationId="{3077BD4D-BF99-76C0-F526-CCF5FFE9D303}"/>
          </ac:spMkLst>
        </pc:spChg>
        <pc:spChg chg="add mod">
          <ac:chgData name="Tom Pauwaert" userId="024be1eadbcc0528" providerId="LiveId" clId="{1552173B-4DC7-40AD-A0F4-F17BFA38F6F8}" dt="2024-03-09T18:14:10.593" v="515" actId="1076"/>
          <ac:spMkLst>
            <pc:docMk/>
            <pc:sldMk cId="857443903" sldId="268"/>
            <ac:spMk id="9" creationId="{9264833F-FC8D-A150-2955-0EA56BF7AE4D}"/>
          </ac:spMkLst>
        </pc:spChg>
        <pc:spChg chg="add mod">
          <ac:chgData name="Tom Pauwaert" userId="024be1eadbcc0528" providerId="LiveId" clId="{1552173B-4DC7-40AD-A0F4-F17BFA38F6F8}" dt="2024-03-09T18:14:22.896" v="518" actId="14100"/>
          <ac:spMkLst>
            <pc:docMk/>
            <pc:sldMk cId="857443903" sldId="268"/>
            <ac:spMk id="10" creationId="{5BF4A5BB-FAD9-1053-CDFB-1A386C94CF81}"/>
          </ac:spMkLst>
        </pc:spChg>
        <pc:spChg chg="add del mod">
          <ac:chgData name="Tom Pauwaert" userId="024be1eadbcc0528" providerId="LiveId" clId="{1552173B-4DC7-40AD-A0F4-F17BFA38F6F8}" dt="2024-03-09T20:36:34.015" v="540" actId="478"/>
          <ac:spMkLst>
            <pc:docMk/>
            <pc:sldMk cId="857443903" sldId="268"/>
            <ac:spMk id="11" creationId="{33EB44B0-EECD-718E-91AF-BA7CA2E027A9}"/>
          </ac:spMkLst>
        </pc:spChg>
        <pc:spChg chg="add del mod">
          <ac:chgData name="Tom Pauwaert" userId="024be1eadbcc0528" providerId="LiveId" clId="{1552173B-4DC7-40AD-A0F4-F17BFA38F6F8}" dt="2024-03-09T20:36:35.747" v="541" actId="478"/>
          <ac:spMkLst>
            <pc:docMk/>
            <pc:sldMk cId="857443903" sldId="268"/>
            <ac:spMk id="12" creationId="{9EC48270-E351-0846-D7E8-422D9B791016}"/>
          </ac:spMkLst>
        </pc:spChg>
        <pc:spChg chg="add del mod">
          <ac:chgData name="Tom Pauwaert" userId="024be1eadbcc0528" providerId="LiveId" clId="{1552173B-4DC7-40AD-A0F4-F17BFA38F6F8}" dt="2024-03-09T18:18:57.233" v="530" actId="478"/>
          <ac:spMkLst>
            <pc:docMk/>
            <pc:sldMk cId="857443903" sldId="268"/>
            <ac:spMk id="13" creationId="{32C00DC1-DC84-C493-A479-23068DF871EA}"/>
          </ac:spMkLst>
        </pc:spChg>
        <pc:picChg chg="add mod">
          <ac:chgData name="Tom Pauwaert" userId="024be1eadbcc0528" providerId="LiveId" clId="{1552173B-4DC7-40AD-A0F4-F17BFA38F6F8}" dt="2024-03-09T18:12:16.537" v="502" actId="1582"/>
          <ac:picMkLst>
            <pc:docMk/>
            <pc:sldMk cId="857443903" sldId="268"/>
            <ac:picMk id="4" creationId="{33F07F6A-B556-4781-FC57-7AEFA6FBF06F}"/>
          </ac:picMkLst>
        </pc:picChg>
        <pc:cxnChg chg="add mod">
          <ac:chgData name="Tom Pauwaert" userId="024be1eadbcc0528" providerId="LiveId" clId="{1552173B-4DC7-40AD-A0F4-F17BFA38F6F8}" dt="2024-03-09T18:12:36.849" v="505" actId="208"/>
          <ac:cxnSpMkLst>
            <pc:docMk/>
            <pc:sldMk cId="857443903" sldId="268"/>
            <ac:cxnSpMk id="6" creationId="{826AE35D-BC36-A9F9-9AC4-AA79A0C30583}"/>
          </ac:cxnSpMkLst>
        </pc:cxnChg>
      </pc:sldChg>
      <pc:sldChg chg="add">
        <pc:chgData name="Tom Pauwaert" userId="024be1eadbcc0528" providerId="LiveId" clId="{1552173B-4DC7-40AD-A0F4-F17BFA38F6F8}" dt="2024-03-10T18:30:03.340" v="4264"/>
        <pc:sldMkLst>
          <pc:docMk/>
          <pc:sldMk cId="3991266559" sldId="268"/>
        </pc:sldMkLst>
      </pc:sldChg>
      <pc:sldChg chg="addSp delSp modSp add del mod">
        <pc:chgData name="Tom Pauwaert" userId="024be1eadbcc0528" providerId="LiveId" clId="{1552173B-4DC7-40AD-A0F4-F17BFA38F6F8}" dt="2024-03-10T18:29:58.809" v="4262" actId="2696"/>
        <pc:sldMkLst>
          <pc:docMk/>
          <pc:sldMk cId="1741245159" sldId="269"/>
        </pc:sldMkLst>
        <pc:spChg chg="add mod">
          <ac:chgData name="Tom Pauwaert" userId="024be1eadbcc0528" providerId="LiveId" clId="{1552173B-4DC7-40AD-A0F4-F17BFA38F6F8}" dt="2024-03-09T20:37:24.020" v="546" actId="14100"/>
          <ac:spMkLst>
            <pc:docMk/>
            <pc:sldMk cId="1741245159" sldId="269"/>
            <ac:spMk id="2" creationId="{F1F649FB-6273-4327-3796-680B67387A78}"/>
          </ac:spMkLst>
        </pc:spChg>
        <pc:spChg chg="del">
          <ac:chgData name="Tom Pauwaert" userId="024be1eadbcc0528" providerId="LiveId" clId="{1552173B-4DC7-40AD-A0F4-F17BFA38F6F8}" dt="2024-03-09T18:19:15.082" v="537" actId="478"/>
          <ac:spMkLst>
            <pc:docMk/>
            <pc:sldMk cId="1741245159" sldId="269"/>
            <ac:spMk id="7" creationId="{795DCAFF-EEB4-21B6-F627-8AED58A881B0}"/>
          </ac:spMkLst>
        </pc:spChg>
        <pc:spChg chg="del">
          <ac:chgData name="Tom Pauwaert" userId="024be1eadbcc0528" providerId="LiveId" clId="{1552173B-4DC7-40AD-A0F4-F17BFA38F6F8}" dt="2024-03-09T18:19:16.483" v="538" actId="478"/>
          <ac:spMkLst>
            <pc:docMk/>
            <pc:sldMk cId="1741245159" sldId="269"/>
            <ac:spMk id="8" creationId="{3077BD4D-BF99-76C0-F526-CCF5FFE9D303}"/>
          </ac:spMkLst>
        </pc:spChg>
        <pc:spChg chg="del">
          <ac:chgData name="Tom Pauwaert" userId="024be1eadbcc0528" providerId="LiveId" clId="{1552173B-4DC7-40AD-A0F4-F17BFA38F6F8}" dt="2024-03-09T18:19:17.904" v="539" actId="478"/>
          <ac:spMkLst>
            <pc:docMk/>
            <pc:sldMk cId="1741245159" sldId="269"/>
            <ac:spMk id="9" creationId="{9264833F-FC8D-A150-2955-0EA56BF7AE4D}"/>
          </ac:spMkLst>
        </pc:spChg>
        <pc:spChg chg="del mod">
          <ac:chgData name="Tom Pauwaert" userId="024be1eadbcc0528" providerId="LiveId" clId="{1552173B-4DC7-40AD-A0F4-F17BFA38F6F8}" dt="2024-03-09T18:19:12.499" v="536" actId="478"/>
          <ac:spMkLst>
            <pc:docMk/>
            <pc:sldMk cId="1741245159" sldId="269"/>
            <ac:spMk id="10" creationId="{5BF4A5BB-FAD9-1053-CDFB-1A386C94CF81}"/>
          </ac:spMkLst>
        </pc:spChg>
        <pc:picChg chg="add del">
          <ac:chgData name="Tom Pauwaert" userId="024be1eadbcc0528" providerId="LiveId" clId="{1552173B-4DC7-40AD-A0F4-F17BFA38F6F8}" dt="2024-03-09T18:19:08.378" v="534" actId="478"/>
          <ac:picMkLst>
            <pc:docMk/>
            <pc:sldMk cId="1741245159" sldId="269"/>
            <ac:picMk id="4" creationId="{33F07F6A-B556-4781-FC57-7AEFA6FBF06F}"/>
          </ac:picMkLst>
        </pc:picChg>
      </pc:sldChg>
      <pc:sldChg chg="add">
        <pc:chgData name="Tom Pauwaert" userId="024be1eadbcc0528" providerId="LiveId" clId="{1552173B-4DC7-40AD-A0F4-F17BFA38F6F8}" dt="2024-03-10T18:30:03.340" v="4264"/>
        <pc:sldMkLst>
          <pc:docMk/>
          <pc:sldMk cId="3074642427" sldId="269"/>
        </pc:sldMkLst>
      </pc:sldChg>
      <pc:sldChg chg="add">
        <pc:chgData name="Tom Pauwaert" userId="024be1eadbcc0528" providerId="LiveId" clId="{1552173B-4DC7-40AD-A0F4-F17BFA38F6F8}" dt="2024-03-10T18:30:03.340" v="4264"/>
        <pc:sldMkLst>
          <pc:docMk/>
          <pc:sldMk cId="1848484107" sldId="270"/>
        </pc:sldMkLst>
      </pc:sldChg>
      <pc:sldChg chg="addSp modSp new del mod">
        <pc:chgData name="Tom Pauwaert" userId="024be1eadbcc0528" providerId="LiveId" clId="{1552173B-4DC7-40AD-A0F4-F17BFA38F6F8}" dt="2024-03-10T18:29:58.809" v="4262" actId="2696"/>
        <pc:sldMkLst>
          <pc:docMk/>
          <pc:sldMk cId="2061214680" sldId="270"/>
        </pc:sldMkLst>
        <pc:spChg chg="mod">
          <ac:chgData name="Tom Pauwaert" userId="024be1eadbcc0528" providerId="LiveId" clId="{1552173B-4DC7-40AD-A0F4-F17BFA38F6F8}" dt="2024-03-09T21:19:17.046" v="1295" actId="1076"/>
          <ac:spMkLst>
            <pc:docMk/>
            <pc:sldMk cId="2061214680" sldId="270"/>
            <ac:spMk id="2" creationId="{1AF86965-6B1C-37D6-0B4B-1513B60BA5EB}"/>
          </ac:spMkLst>
        </pc:spChg>
        <pc:spChg chg="mod">
          <ac:chgData name="Tom Pauwaert" userId="024be1eadbcc0528" providerId="LiveId" clId="{1552173B-4DC7-40AD-A0F4-F17BFA38F6F8}" dt="2024-03-09T21:23:26.277" v="1480" actId="5793"/>
          <ac:spMkLst>
            <pc:docMk/>
            <pc:sldMk cId="2061214680" sldId="270"/>
            <ac:spMk id="3" creationId="{EE355FAB-D5BF-4F7A-FE10-3133CF3D5E3C}"/>
          </ac:spMkLst>
        </pc:spChg>
        <pc:picChg chg="add mod">
          <ac:chgData name="Tom Pauwaert" userId="024be1eadbcc0528" providerId="LiveId" clId="{1552173B-4DC7-40AD-A0F4-F17BFA38F6F8}" dt="2024-03-09T21:19:25.617" v="1298" actId="1076"/>
          <ac:picMkLst>
            <pc:docMk/>
            <pc:sldMk cId="2061214680" sldId="270"/>
            <ac:picMk id="6146" creationId="{0013BF1E-B357-DBD9-7C6A-E49F61913E46}"/>
          </ac:picMkLst>
        </pc:picChg>
      </pc:sldChg>
      <pc:sldChg chg="add">
        <pc:chgData name="Tom Pauwaert" userId="024be1eadbcc0528" providerId="LiveId" clId="{1552173B-4DC7-40AD-A0F4-F17BFA38F6F8}" dt="2024-03-10T18:30:03.340" v="4264"/>
        <pc:sldMkLst>
          <pc:docMk/>
          <pc:sldMk cId="1247644638" sldId="271"/>
        </pc:sldMkLst>
      </pc:sldChg>
      <pc:sldChg chg="addSp delSp modSp new del mod setBg modClrScheme chgLayout">
        <pc:chgData name="Tom Pauwaert" userId="024be1eadbcc0528" providerId="LiveId" clId="{1552173B-4DC7-40AD-A0F4-F17BFA38F6F8}" dt="2024-03-10T18:29:58.809" v="4262" actId="2696"/>
        <pc:sldMkLst>
          <pc:docMk/>
          <pc:sldMk cId="2878619706" sldId="271"/>
        </pc:sldMkLst>
        <pc:spChg chg="mod ord">
          <ac:chgData name="Tom Pauwaert" userId="024be1eadbcc0528" providerId="LiveId" clId="{1552173B-4DC7-40AD-A0F4-F17BFA38F6F8}" dt="2024-03-09T21:03:22.723" v="1045" actId="700"/>
          <ac:spMkLst>
            <pc:docMk/>
            <pc:sldMk cId="2878619706" sldId="271"/>
            <ac:spMk id="2" creationId="{0B3B0509-9F3E-117F-5ACD-DB616005C26A}"/>
          </ac:spMkLst>
        </pc:spChg>
        <pc:spChg chg="del mod">
          <ac:chgData name="Tom Pauwaert" userId="024be1eadbcc0528" providerId="LiveId" clId="{1552173B-4DC7-40AD-A0F4-F17BFA38F6F8}" dt="2024-03-09T21:00:29.388" v="943"/>
          <ac:spMkLst>
            <pc:docMk/>
            <pc:sldMk cId="2878619706" sldId="271"/>
            <ac:spMk id="3" creationId="{A4C1F682-5730-562A-980C-D69C73521F63}"/>
          </ac:spMkLst>
        </pc:spChg>
        <pc:spChg chg="add mod">
          <ac:chgData name="Tom Pauwaert" userId="024be1eadbcc0528" providerId="LiveId" clId="{1552173B-4DC7-40AD-A0F4-F17BFA38F6F8}" dt="2024-03-09T21:05:26.107" v="1060" actId="1076"/>
          <ac:spMkLst>
            <pc:docMk/>
            <pc:sldMk cId="2878619706" sldId="271"/>
            <ac:spMk id="4" creationId="{273D11D7-171A-08A2-85FD-CFB0845C543A}"/>
          </ac:spMkLst>
        </pc:spChg>
        <pc:spChg chg="add del mod ord">
          <ac:chgData name="Tom Pauwaert" userId="024be1eadbcc0528" providerId="LiveId" clId="{1552173B-4DC7-40AD-A0F4-F17BFA38F6F8}" dt="2024-03-09T21:03:26.936" v="1048"/>
          <ac:spMkLst>
            <pc:docMk/>
            <pc:sldMk cId="2878619706" sldId="271"/>
            <ac:spMk id="5" creationId="{87C1B3AF-FB21-4FD6-4C6E-CAE1EBF085EB}"/>
          </ac:spMkLst>
        </pc:spChg>
        <pc:spChg chg="add del mod">
          <ac:chgData name="Tom Pauwaert" userId="024be1eadbcc0528" providerId="LiveId" clId="{1552173B-4DC7-40AD-A0F4-F17BFA38F6F8}" dt="2024-03-09T21:04:45.751" v="1052"/>
          <ac:spMkLst>
            <pc:docMk/>
            <pc:sldMk cId="2878619706" sldId="271"/>
            <ac:spMk id="7" creationId="{352CD4A3-DCCC-1E23-5587-866DD85CD663}"/>
          </ac:spMkLst>
        </pc:spChg>
        <pc:spChg chg="add del mod">
          <ac:chgData name="Tom Pauwaert" userId="024be1eadbcc0528" providerId="LiveId" clId="{1552173B-4DC7-40AD-A0F4-F17BFA38F6F8}" dt="2024-03-09T21:05:04.490" v="1057"/>
          <ac:spMkLst>
            <pc:docMk/>
            <pc:sldMk cId="2878619706" sldId="271"/>
            <ac:spMk id="8" creationId="{9027E052-9E57-6EAE-FA1B-C046A83BDB3A}"/>
          </ac:spMkLst>
        </pc:spChg>
        <pc:spChg chg="add del">
          <ac:chgData name="Tom Pauwaert" userId="024be1eadbcc0528" providerId="LiveId" clId="{1552173B-4DC7-40AD-A0F4-F17BFA38F6F8}" dt="2024-03-09T21:00:38.804" v="945" actId="26606"/>
          <ac:spMkLst>
            <pc:docMk/>
            <pc:sldMk cId="2878619706" sldId="271"/>
            <ac:spMk id="2055" creationId="{37C89E4B-3C9F-44B9-8B86-D9E3D112D8EC}"/>
          </ac:spMkLst>
        </pc:spChg>
        <pc:picChg chg="add del mod">
          <ac:chgData name="Tom Pauwaert" userId="024be1eadbcc0528" providerId="LiveId" clId="{1552173B-4DC7-40AD-A0F4-F17BFA38F6F8}" dt="2024-03-09T21:04:44.343" v="1051" actId="478"/>
          <ac:picMkLst>
            <pc:docMk/>
            <pc:sldMk cId="2878619706" sldId="271"/>
            <ac:picMk id="6" creationId="{C1053DF8-8FE0-476A-7873-D1BA89A12F57}"/>
          </ac:picMkLst>
        </pc:picChg>
        <pc:picChg chg="add mod">
          <ac:chgData name="Tom Pauwaert" userId="024be1eadbcc0528" providerId="LiveId" clId="{1552173B-4DC7-40AD-A0F4-F17BFA38F6F8}" dt="2024-03-09T21:05:04.490" v="1057"/>
          <ac:picMkLst>
            <pc:docMk/>
            <pc:sldMk cId="2878619706" sldId="271"/>
            <ac:picMk id="9" creationId="{43F1382C-8C99-D08C-C352-BE507343B950}"/>
          </ac:picMkLst>
        </pc:picChg>
        <pc:picChg chg="add mod ord">
          <ac:chgData name="Tom Pauwaert" userId="024be1eadbcc0528" providerId="LiveId" clId="{1552173B-4DC7-40AD-A0F4-F17BFA38F6F8}" dt="2024-03-09T21:03:22.723" v="1045" actId="700"/>
          <ac:picMkLst>
            <pc:docMk/>
            <pc:sldMk cId="2878619706" sldId="271"/>
            <ac:picMk id="2050" creationId="{B26400FC-8CBE-701D-577E-6494EA796AF0}"/>
          </ac:picMkLst>
        </pc:picChg>
        <pc:picChg chg="add del mod">
          <ac:chgData name="Tom Pauwaert" userId="024be1eadbcc0528" providerId="LiveId" clId="{1552173B-4DC7-40AD-A0F4-F17BFA38F6F8}" dt="2024-03-09T21:03:25.564" v="1047" actId="21"/>
          <ac:picMkLst>
            <pc:docMk/>
            <pc:sldMk cId="2878619706" sldId="271"/>
            <ac:picMk id="2052" creationId="{C1053DF8-8FE0-476A-7873-D1BA89A12F57}"/>
          </ac:picMkLst>
        </pc:picChg>
        <pc:picChg chg="add del mod">
          <ac:chgData name="Tom Pauwaert" userId="024be1eadbcc0528" providerId="LiveId" clId="{1552173B-4DC7-40AD-A0F4-F17BFA38F6F8}" dt="2024-03-09T21:05:03.524" v="1056" actId="21"/>
          <ac:picMkLst>
            <pc:docMk/>
            <pc:sldMk cId="2878619706" sldId="271"/>
            <ac:picMk id="2054" creationId="{43F1382C-8C99-D08C-C352-BE507343B950}"/>
          </ac:picMkLst>
        </pc:picChg>
        <pc:cxnChg chg="add del">
          <ac:chgData name="Tom Pauwaert" userId="024be1eadbcc0528" providerId="LiveId" clId="{1552173B-4DC7-40AD-A0F4-F17BFA38F6F8}" dt="2024-03-09T21:00:38.804" v="945" actId="26606"/>
          <ac:cxnSpMkLst>
            <pc:docMk/>
            <pc:sldMk cId="2878619706" sldId="271"/>
            <ac:cxnSpMk id="2057" creationId="{AA2EAA10-076F-46BD-8F0F-B9A2FB77A85C}"/>
          </ac:cxnSpMkLst>
        </pc:cxnChg>
        <pc:cxnChg chg="add del">
          <ac:chgData name="Tom Pauwaert" userId="024be1eadbcc0528" providerId="LiveId" clId="{1552173B-4DC7-40AD-A0F4-F17BFA38F6F8}" dt="2024-03-09T21:00:38.804" v="945" actId="26606"/>
          <ac:cxnSpMkLst>
            <pc:docMk/>
            <pc:sldMk cId="2878619706" sldId="271"/>
            <ac:cxnSpMk id="2059" creationId="{D891E407-403B-4764-86C9-33A56D3BCAA3}"/>
          </ac:cxnSpMkLst>
        </pc:cxnChg>
      </pc:sldChg>
      <pc:sldChg chg="modSp new mod">
        <pc:chgData name="Tom Pauwaert" userId="024be1eadbcc0528" providerId="LiveId" clId="{1552173B-4DC7-40AD-A0F4-F17BFA38F6F8}" dt="2024-03-10T18:49:39.862" v="4897" actId="20577"/>
        <pc:sldMkLst>
          <pc:docMk/>
          <pc:sldMk cId="2274351582" sldId="272"/>
        </pc:sldMkLst>
        <pc:spChg chg="mod">
          <ac:chgData name="Tom Pauwaert" userId="024be1eadbcc0528" providerId="LiveId" clId="{1552173B-4DC7-40AD-A0F4-F17BFA38F6F8}" dt="2024-03-10T18:49:39.862" v="4897" actId="20577"/>
          <ac:spMkLst>
            <pc:docMk/>
            <pc:sldMk cId="2274351582" sldId="272"/>
            <ac:spMk id="2" creationId="{F4A5B729-BFAA-B39E-1BCF-7A15B4BEAAE0}"/>
          </ac:spMkLst>
        </pc:spChg>
      </pc:sldChg>
      <pc:sldChg chg="modSp new del mod ord">
        <pc:chgData name="Tom Pauwaert" userId="024be1eadbcc0528" providerId="LiveId" clId="{1552173B-4DC7-40AD-A0F4-F17BFA38F6F8}" dt="2024-03-10T18:29:58.809" v="4262" actId="2696"/>
        <pc:sldMkLst>
          <pc:docMk/>
          <pc:sldMk cId="947979285" sldId="273"/>
        </pc:sldMkLst>
        <pc:spChg chg="mod">
          <ac:chgData name="Tom Pauwaert" userId="024be1eadbcc0528" providerId="LiveId" clId="{1552173B-4DC7-40AD-A0F4-F17BFA38F6F8}" dt="2024-03-09T21:24:19.828" v="1494" actId="20577"/>
          <ac:spMkLst>
            <pc:docMk/>
            <pc:sldMk cId="947979285" sldId="273"/>
            <ac:spMk id="2" creationId="{F76F0F14-2E8D-B6A6-5BCD-34E7D4770BA3}"/>
          </ac:spMkLst>
        </pc:spChg>
        <pc:spChg chg="mod">
          <ac:chgData name="Tom Pauwaert" userId="024be1eadbcc0528" providerId="LiveId" clId="{1552173B-4DC7-40AD-A0F4-F17BFA38F6F8}" dt="2024-03-10T10:23:10.070" v="2572" actId="27636"/>
          <ac:spMkLst>
            <pc:docMk/>
            <pc:sldMk cId="947979285" sldId="273"/>
            <ac:spMk id="3" creationId="{384F9E2E-A110-D63C-1DEB-8CE7FB102F1E}"/>
          </ac:spMkLst>
        </pc:spChg>
      </pc:sldChg>
      <pc:sldChg chg="add">
        <pc:chgData name="Tom Pauwaert" userId="024be1eadbcc0528" providerId="LiveId" clId="{1552173B-4DC7-40AD-A0F4-F17BFA38F6F8}" dt="2024-03-10T18:30:03.340" v="4264"/>
        <pc:sldMkLst>
          <pc:docMk/>
          <pc:sldMk cId="3206597796" sldId="273"/>
        </pc:sldMkLst>
      </pc:sldChg>
      <pc:sldChg chg="addSp modSp add del mod setBg">
        <pc:chgData name="Tom Pauwaert" userId="024be1eadbcc0528" providerId="LiveId" clId="{1552173B-4DC7-40AD-A0F4-F17BFA38F6F8}" dt="2024-03-10T18:29:58.809" v="4262" actId="2696"/>
        <pc:sldMkLst>
          <pc:docMk/>
          <pc:sldMk cId="1370218535" sldId="274"/>
        </pc:sldMkLst>
        <pc:spChg chg="add mod">
          <ac:chgData name="Tom Pauwaert" userId="024be1eadbcc0528" providerId="LiveId" clId="{1552173B-4DC7-40AD-A0F4-F17BFA38F6F8}" dt="2024-03-09T22:17:22.804" v="2182"/>
          <ac:spMkLst>
            <pc:docMk/>
            <pc:sldMk cId="1370218535" sldId="274"/>
            <ac:spMk id="2" creationId="{A168E3AD-743C-AF62-FFF0-2750DA95BBAB}"/>
          </ac:spMkLst>
        </pc:spChg>
        <pc:spChg chg="add mod">
          <ac:chgData name="Tom Pauwaert" userId="024be1eadbcc0528" providerId="LiveId" clId="{1552173B-4DC7-40AD-A0F4-F17BFA38F6F8}" dt="2024-03-09T22:17:22.804" v="2182"/>
          <ac:spMkLst>
            <pc:docMk/>
            <pc:sldMk cId="1370218535" sldId="274"/>
            <ac:spMk id="3" creationId="{C3DEDD43-0D27-A717-FD83-557B0754AA44}"/>
          </ac:spMkLst>
        </pc:spChg>
        <pc:picChg chg="mod modCrop">
          <ac:chgData name="Tom Pauwaert" userId="024be1eadbcc0528" providerId="LiveId" clId="{1552173B-4DC7-40AD-A0F4-F17BFA38F6F8}" dt="2024-03-09T21:50:11.901" v="2063" actId="14100"/>
          <ac:picMkLst>
            <pc:docMk/>
            <pc:sldMk cId="1370218535" sldId="274"/>
            <ac:picMk id="8" creationId="{B5E4B690-0AEC-596F-4E39-D33D7FF733B4}"/>
          </ac:picMkLst>
        </pc:picChg>
        <pc:picChg chg="mod modCrop">
          <ac:chgData name="Tom Pauwaert" userId="024be1eadbcc0528" providerId="LiveId" clId="{1552173B-4DC7-40AD-A0F4-F17BFA38F6F8}" dt="2024-03-09T21:50:07.333" v="2062" actId="14100"/>
          <ac:picMkLst>
            <pc:docMk/>
            <pc:sldMk cId="1370218535" sldId="274"/>
            <ac:picMk id="10" creationId="{0F042ED6-D0C4-82ED-FB8A-80B10F56D944}"/>
          </ac:picMkLst>
        </pc:picChg>
      </pc:sldChg>
      <pc:sldChg chg="add setBg">
        <pc:chgData name="Tom Pauwaert" userId="024be1eadbcc0528" providerId="LiveId" clId="{1552173B-4DC7-40AD-A0F4-F17BFA38F6F8}" dt="2024-03-10T18:30:31.660" v="4265"/>
        <pc:sldMkLst>
          <pc:docMk/>
          <pc:sldMk cId="3694343003" sldId="274"/>
        </pc:sldMkLst>
      </pc:sldChg>
      <pc:sldChg chg="add setBg">
        <pc:chgData name="Tom Pauwaert" userId="024be1eadbcc0528" providerId="LiveId" clId="{1552173B-4DC7-40AD-A0F4-F17BFA38F6F8}" dt="2024-03-10T18:30:31.660" v="4265"/>
        <pc:sldMkLst>
          <pc:docMk/>
          <pc:sldMk cId="1906508791" sldId="275"/>
        </pc:sldMkLst>
      </pc:sldChg>
      <pc:sldChg chg="addSp delSp modSp add del mod setBg">
        <pc:chgData name="Tom Pauwaert" userId="024be1eadbcc0528" providerId="LiveId" clId="{1552173B-4DC7-40AD-A0F4-F17BFA38F6F8}" dt="2024-03-10T18:29:58.809" v="4262" actId="2696"/>
        <pc:sldMkLst>
          <pc:docMk/>
          <pc:sldMk cId="3723376341" sldId="275"/>
        </pc:sldMkLst>
        <pc:spChg chg="add mod">
          <ac:chgData name="Tom Pauwaert" userId="024be1eadbcc0528" providerId="LiveId" clId="{1552173B-4DC7-40AD-A0F4-F17BFA38F6F8}" dt="2024-03-09T22:17:04.068" v="2181" actId="1076"/>
          <ac:spMkLst>
            <pc:docMk/>
            <pc:sldMk cId="3723376341" sldId="275"/>
            <ac:spMk id="2" creationId="{7E93DDA1-487D-8794-DC17-72E5B488E0F7}"/>
          </ac:spMkLst>
        </pc:spChg>
        <pc:spChg chg="add mod">
          <ac:chgData name="Tom Pauwaert" userId="024be1eadbcc0528" providerId="LiveId" clId="{1552173B-4DC7-40AD-A0F4-F17BFA38F6F8}" dt="2024-03-09T22:17:00.828" v="2180" actId="1076"/>
          <ac:spMkLst>
            <pc:docMk/>
            <pc:sldMk cId="3723376341" sldId="275"/>
            <ac:spMk id="3" creationId="{B0EB776B-75AB-E517-F212-6021F1150144}"/>
          </ac:spMkLst>
        </pc:spChg>
        <pc:spChg chg="del">
          <ac:chgData name="Tom Pauwaert" userId="024be1eadbcc0528" providerId="LiveId" clId="{1552173B-4DC7-40AD-A0F4-F17BFA38F6F8}" dt="2024-03-09T22:16:49.219" v="2178" actId="478"/>
          <ac:spMkLst>
            <pc:docMk/>
            <pc:sldMk cId="3723376341" sldId="275"/>
            <ac:spMk id="4" creationId="{0EC0F345-DEB9-21D4-E779-497F4677632E}"/>
          </ac:spMkLst>
        </pc:spChg>
        <pc:picChg chg="mod modCrop">
          <ac:chgData name="Tom Pauwaert" userId="024be1eadbcc0528" providerId="LiveId" clId="{1552173B-4DC7-40AD-A0F4-F17BFA38F6F8}" dt="2024-03-09T22:12:31.763" v="2087" actId="14100"/>
          <ac:picMkLst>
            <pc:docMk/>
            <pc:sldMk cId="3723376341" sldId="275"/>
            <ac:picMk id="16" creationId="{52001D9E-297B-D469-0561-29847C38B6BD}"/>
          </ac:picMkLst>
        </pc:picChg>
        <pc:picChg chg="mod modCrop">
          <ac:chgData name="Tom Pauwaert" userId="024be1eadbcc0528" providerId="LiveId" clId="{1552173B-4DC7-40AD-A0F4-F17BFA38F6F8}" dt="2024-03-09T22:12:45.331" v="2090" actId="14100"/>
          <ac:picMkLst>
            <pc:docMk/>
            <pc:sldMk cId="3723376341" sldId="275"/>
            <ac:picMk id="18" creationId="{1CA987E6-BAA4-A1C7-03E9-EAE12FCE7BE8}"/>
          </ac:picMkLst>
        </pc:picChg>
      </pc:sldChg>
      <pc:sldChg chg="addSp delSp modSp new del mod setBg modClrScheme chgLayout">
        <pc:chgData name="Tom Pauwaert" userId="024be1eadbcc0528" providerId="LiveId" clId="{1552173B-4DC7-40AD-A0F4-F17BFA38F6F8}" dt="2024-03-10T18:29:58.809" v="4262" actId="2696"/>
        <pc:sldMkLst>
          <pc:docMk/>
          <pc:sldMk cId="113330145" sldId="276"/>
        </pc:sldMkLst>
        <pc:spChg chg="del mod ord">
          <ac:chgData name="Tom Pauwaert" userId="024be1eadbcc0528" providerId="LiveId" clId="{1552173B-4DC7-40AD-A0F4-F17BFA38F6F8}" dt="2024-03-09T22:09:17.206" v="2067" actId="700"/>
          <ac:spMkLst>
            <pc:docMk/>
            <pc:sldMk cId="113330145" sldId="276"/>
            <ac:spMk id="2" creationId="{9894041A-65FD-EC1C-B5F4-058B78B589FF}"/>
          </ac:spMkLst>
        </pc:spChg>
        <pc:spChg chg="del">
          <ac:chgData name="Tom Pauwaert" userId="024be1eadbcc0528" providerId="LiveId" clId="{1552173B-4DC7-40AD-A0F4-F17BFA38F6F8}" dt="2024-03-09T22:09:17.206" v="2067" actId="700"/>
          <ac:spMkLst>
            <pc:docMk/>
            <pc:sldMk cId="113330145" sldId="276"/>
            <ac:spMk id="3" creationId="{3E35E956-2F56-7814-C9D1-502536979869}"/>
          </ac:spMkLst>
        </pc:spChg>
        <pc:spChg chg="del">
          <ac:chgData name="Tom Pauwaert" userId="024be1eadbcc0528" providerId="LiveId" clId="{1552173B-4DC7-40AD-A0F4-F17BFA38F6F8}" dt="2024-03-09T22:09:17.206" v="2067" actId="700"/>
          <ac:spMkLst>
            <pc:docMk/>
            <pc:sldMk cId="113330145" sldId="276"/>
            <ac:spMk id="4" creationId="{EE0965FC-E1AA-9A07-E258-1133BD1C605F}"/>
          </ac:spMkLst>
        </pc:spChg>
        <pc:spChg chg="add mod ord">
          <ac:chgData name="Tom Pauwaert" userId="024be1eadbcc0528" providerId="LiveId" clId="{1552173B-4DC7-40AD-A0F4-F17BFA38F6F8}" dt="2024-03-09T22:09:17.206" v="2067" actId="700"/>
          <ac:spMkLst>
            <pc:docMk/>
            <pc:sldMk cId="113330145" sldId="276"/>
            <ac:spMk id="5" creationId="{F42D802D-E953-6410-CAF5-B1485465FA3A}"/>
          </ac:spMkLst>
        </pc:spChg>
        <pc:spChg chg="add del mod">
          <ac:chgData name="Tom Pauwaert" userId="024be1eadbcc0528" providerId="LiveId" clId="{1552173B-4DC7-40AD-A0F4-F17BFA38F6F8}" dt="2024-03-09T22:18:14.376" v="2221" actId="404"/>
          <ac:spMkLst>
            <pc:docMk/>
            <pc:sldMk cId="113330145" sldId="276"/>
            <ac:spMk id="8" creationId="{4F61A605-1820-216D-32CD-5BAAE858AD7B}"/>
          </ac:spMkLst>
        </pc:spChg>
        <pc:spChg chg="add del mod">
          <ac:chgData name="Tom Pauwaert" userId="024be1eadbcc0528" providerId="LiveId" clId="{1552173B-4DC7-40AD-A0F4-F17BFA38F6F8}" dt="2024-03-09T22:17:35.312" v="2186" actId="478"/>
          <ac:spMkLst>
            <pc:docMk/>
            <pc:sldMk cId="113330145" sldId="276"/>
            <ac:spMk id="9" creationId="{A0877D23-70FD-4FA2-7D56-A8AB037618B3}"/>
          </ac:spMkLst>
        </pc:spChg>
        <pc:picChg chg="add mod">
          <ac:chgData name="Tom Pauwaert" userId="024be1eadbcc0528" providerId="LiveId" clId="{1552173B-4DC7-40AD-A0F4-F17BFA38F6F8}" dt="2024-03-09T22:09:36.177" v="2074" actId="962"/>
          <ac:picMkLst>
            <pc:docMk/>
            <pc:sldMk cId="113330145" sldId="276"/>
            <ac:picMk id="7" creationId="{022F3EFF-F508-FEA8-2E8E-D23D952EEABC}"/>
          </ac:picMkLst>
        </pc:picChg>
      </pc:sldChg>
      <pc:sldChg chg="add setBg">
        <pc:chgData name="Tom Pauwaert" userId="024be1eadbcc0528" providerId="LiveId" clId="{1552173B-4DC7-40AD-A0F4-F17BFA38F6F8}" dt="2024-03-10T18:30:31.660" v="4265"/>
        <pc:sldMkLst>
          <pc:docMk/>
          <pc:sldMk cId="148956783" sldId="276"/>
        </pc:sldMkLst>
      </pc:sldChg>
      <pc:sldChg chg="add del">
        <pc:chgData name="Tom Pauwaert" userId="024be1eadbcc0528" providerId="LiveId" clId="{1552173B-4DC7-40AD-A0F4-F17BFA38F6F8}" dt="2024-03-09T22:09:08.080" v="2065"/>
        <pc:sldMkLst>
          <pc:docMk/>
          <pc:sldMk cId="3481112854" sldId="276"/>
        </pc:sldMkLst>
      </pc:sldChg>
      <pc:sldChg chg="addSp modSp add del mod ord setBg">
        <pc:chgData name="Tom Pauwaert" userId="024be1eadbcc0528" providerId="LiveId" clId="{1552173B-4DC7-40AD-A0F4-F17BFA38F6F8}" dt="2024-03-10T18:29:58.809" v="4262" actId="2696"/>
        <pc:sldMkLst>
          <pc:docMk/>
          <pc:sldMk cId="146051573" sldId="277"/>
        </pc:sldMkLst>
        <pc:spChg chg="add mod">
          <ac:chgData name="Tom Pauwaert" userId="024be1eadbcc0528" providerId="LiveId" clId="{1552173B-4DC7-40AD-A0F4-F17BFA38F6F8}" dt="2024-03-09T22:18:27.329" v="2233" actId="20577"/>
          <ac:spMkLst>
            <pc:docMk/>
            <pc:sldMk cId="146051573" sldId="277"/>
            <ac:spMk id="4" creationId="{4A569EEB-1831-FFF3-A1FB-985F0382E7BA}"/>
          </ac:spMkLst>
        </pc:spChg>
        <pc:picChg chg="add mod">
          <ac:chgData name="Tom Pauwaert" userId="024be1eadbcc0528" providerId="LiveId" clId="{1552173B-4DC7-40AD-A0F4-F17BFA38F6F8}" dt="2024-03-09T22:09:49.676" v="2077" actId="962"/>
          <ac:picMkLst>
            <pc:docMk/>
            <pc:sldMk cId="146051573" sldId="277"/>
            <ac:picMk id="3" creationId="{12253CCF-952A-70AC-84D4-5FC0DBB08A7E}"/>
          </ac:picMkLst>
        </pc:picChg>
      </pc:sldChg>
      <pc:sldChg chg="add setBg">
        <pc:chgData name="Tom Pauwaert" userId="024be1eadbcc0528" providerId="LiveId" clId="{1552173B-4DC7-40AD-A0F4-F17BFA38F6F8}" dt="2024-03-10T18:30:31.660" v="4265"/>
        <pc:sldMkLst>
          <pc:docMk/>
          <pc:sldMk cId="1192309280" sldId="277"/>
        </pc:sldMkLst>
      </pc:sldChg>
      <pc:sldChg chg="add setBg">
        <pc:chgData name="Tom Pauwaert" userId="024be1eadbcc0528" providerId="LiveId" clId="{1552173B-4DC7-40AD-A0F4-F17BFA38F6F8}" dt="2024-03-10T18:30:31.660" v="4265"/>
        <pc:sldMkLst>
          <pc:docMk/>
          <pc:sldMk cId="3595404574" sldId="278"/>
        </pc:sldMkLst>
      </pc:sldChg>
      <pc:sldChg chg="addSp modSp add del mod setBg">
        <pc:chgData name="Tom Pauwaert" userId="024be1eadbcc0528" providerId="LiveId" clId="{1552173B-4DC7-40AD-A0F4-F17BFA38F6F8}" dt="2024-03-10T18:29:58.809" v="4262" actId="2696"/>
        <pc:sldMkLst>
          <pc:docMk/>
          <pc:sldMk cId="3711116585" sldId="278"/>
        </pc:sldMkLst>
        <pc:spChg chg="add mod">
          <ac:chgData name="Tom Pauwaert" userId="024be1eadbcc0528" providerId="LiveId" clId="{1552173B-4DC7-40AD-A0F4-F17BFA38F6F8}" dt="2024-03-09T22:18:43.302" v="2269" actId="20577"/>
          <ac:spMkLst>
            <pc:docMk/>
            <pc:sldMk cId="3711116585" sldId="278"/>
            <ac:spMk id="4" creationId="{2ED5614E-9159-5A42-D384-0BEDBA2D325B}"/>
          </ac:spMkLst>
        </pc:spChg>
        <pc:picChg chg="add mod">
          <ac:chgData name="Tom Pauwaert" userId="024be1eadbcc0528" providerId="LiveId" clId="{1552173B-4DC7-40AD-A0F4-F17BFA38F6F8}" dt="2024-03-09T22:09:54.639" v="2080" actId="962"/>
          <ac:picMkLst>
            <pc:docMk/>
            <pc:sldMk cId="3711116585" sldId="278"/>
            <ac:picMk id="3" creationId="{A9EBAA4D-2C53-E665-447B-1339402C9148}"/>
          </ac:picMkLst>
        </pc:picChg>
      </pc:sldChg>
      <pc:sldChg chg="add setBg">
        <pc:chgData name="Tom Pauwaert" userId="024be1eadbcc0528" providerId="LiveId" clId="{1552173B-4DC7-40AD-A0F4-F17BFA38F6F8}" dt="2024-03-10T18:30:31.660" v="4265"/>
        <pc:sldMkLst>
          <pc:docMk/>
          <pc:sldMk cId="211524682" sldId="279"/>
        </pc:sldMkLst>
      </pc:sldChg>
      <pc:sldChg chg="addSp modSp add del mod setBg">
        <pc:chgData name="Tom Pauwaert" userId="024be1eadbcc0528" providerId="LiveId" clId="{1552173B-4DC7-40AD-A0F4-F17BFA38F6F8}" dt="2024-03-10T18:29:58.809" v="4262" actId="2696"/>
        <pc:sldMkLst>
          <pc:docMk/>
          <pc:sldMk cId="2564630988" sldId="279"/>
        </pc:sldMkLst>
        <pc:spChg chg="add mod">
          <ac:chgData name="Tom Pauwaert" userId="024be1eadbcc0528" providerId="LiveId" clId="{1552173B-4DC7-40AD-A0F4-F17BFA38F6F8}" dt="2024-03-09T22:18:52.020" v="2278" actId="20577"/>
          <ac:spMkLst>
            <pc:docMk/>
            <pc:sldMk cId="2564630988" sldId="279"/>
            <ac:spMk id="4" creationId="{27386390-0B17-D4B3-9A53-6BFFB60AC26A}"/>
          </ac:spMkLst>
        </pc:spChg>
        <pc:picChg chg="add mod">
          <ac:chgData name="Tom Pauwaert" userId="024be1eadbcc0528" providerId="LiveId" clId="{1552173B-4DC7-40AD-A0F4-F17BFA38F6F8}" dt="2024-03-09T22:10:07.358" v="2083" actId="962"/>
          <ac:picMkLst>
            <pc:docMk/>
            <pc:sldMk cId="2564630988" sldId="279"/>
            <ac:picMk id="3" creationId="{53B0BFF4-B31A-E5D8-9A3F-31EACDAFBDA6}"/>
          </ac:picMkLst>
        </pc:picChg>
      </pc:sldChg>
      <pc:sldChg chg="delSp add setBg delDesignElem">
        <pc:chgData name="Tom Pauwaert" userId="024be1eadbcc0528" providerId="LiveId" clId="{1552173B-4DC7-40AD-A0F4-F17BFA38F6F8}" dt="2024-03-10T18:30:03.340" v="4264"/>
        <pc:sldMkLst>
          <pc:docMk/>
          <pc:sldMk cId="3066075288" sldId="280"/>
        </pc:sldMkLst>
        <pc:spChg chg="del">
          <ac:chgData name="Tom Pauwaert" userId="024be1eadbcc0528" providerId="LiveId" clId="{1552173B-4DC7-40AD-A0F4-F17BFA38F6F8}" dt="2024-03-10T18:30:03.340" v="4264"/>
          <ac:spMkLst>
            <pc:docMk/>
            <pc:sldMk cId="3066075288" sldId="280"/>
            <ac:spMk id="17" creationId="{9A72E43A-2FC3-43A9-8E8E-0BF749E66E4F}"/>
          </ac:spMkLst>
        </pc:spChg>
      </pc:sldChg>
      <pc:sldChg chg="addSp delSp modSp add del mod setBg">
        <pc:chgData name="Tom Pauwaert" userId="024be1eadbcc0528" providerId="LiveId" clId="{1552173B-4DC7-40AD-A0F4-F17BFA38F6F8}" dt="2024-03-10T18:29:58.809" v="4262" actId="2696"/>
        <pc:sldMkLst>
          <pc:docMk/>
          <pc:sldMk cId="4251759753" sldId="280"/>
        </pc:sldMkLst>
        <pc:spChg chg="del">
          <ac:chgData name="Tom Pauwaert" userId="024be1eadbcc0528" providerId="LiveId" clId="{1552173B-4DC7-40AD-A0F4-F17BFA38F6F8}" dt="2024-03-10T10:15:11.511" v="2369" actId="478"/>
          <ac:spMkLst>
            <pc:docMk/>
            <pc:sldMk cId="4251759753" sldId="280"/>
            <ac:spMk id="5" creationId="{F42D802D-E953-6410-CAF5-B1485465FA3A}"/>
          </ac:spMkLst>
        </pc:spChg>
        <pc:spChg chg="add mod">
          <ac:chgData name="Tom Pauwaert" userId="024be1eadbcc0528" providerId="LiveId" clId="{1552173B-4DC7-40AD-A0F4-F17BFA38F6F8}" dt="2024-03-10T10:27:28.988" v="2573" actId="207"/>
          <ac:spMkLst>
            <pc:docMk/>
            <pc:sldMk cId="4251759753" sldId="280"/>
            <ac:spMk id="13" creationId="{EEEE02FC-F8FA-ED42-C55E-647F2978E35B}"/>
          </ac:spMkLst>
        </pc:spChg>
        <pc:spChg chg="add mod">
          <ac:chgData name="Tom Pauwaert" userId="024be1eadbcc0528" providerId="LiveId" clId="{1552173B-4DC7-40AD-A0F4-F17BFA38F6F8}" dt="2024-03-10T10:27:28.988" v="2573" actId="207"/>
          <ac:spMkLst>
            <pc:docMk/>
            <pc:sldMk cId="4251759753" sldId="280"/>
            <ac:spMk id="14" creationId="{B25E27A2-9507-B047-19AE-4218B14F2BED}"/>
          </ac:spMkLst>
        </pc:spChg>
        <pc:spChg chg="add mod">
          <ac:chgData name="Tom Pauwaert" userId="024be1eadbcc0528" providerId="LiveId" clId="{1552173B-4DC7-40AD-A0F4-F17BFA38F6F8}" dt="2024-03-10T10:27:28.988" v="2573" actId="207"/>
          <ac:spMkLst>
            <pc:docMk/>
            <pc:sldMk cId="4251759753" sldId="280"/>
            <ac:spMk id="15" creationId="{FB726375-F333-5A0F-D8A2-7D6C341E9C67}"/>
          </ac:spMkLst>
        </pc:spChg>
        <pc:spChg chg="add mod">
          <ac:chgData name="Tom Pauwaert" userId="024be1eadbcc0528" providerId="LiveId" clId="{1552173B-4DC7-40AD-A0F4-F17BFA38F6F8}" dt="2024-03-10T10:27:28.988" v="2573" actId="207"/>
          <ac:spMkLst>
            <pc:docMk/>
            <pc:sldMk cId="4251759753" sldId="280"/>
            <ac:spMk id="16" creationId="{675277AF-E74A-528D-643F-6168D0C8FB21}"/>
          </ac:spMkLst>
        </pc:spChg>
        <pc:spChg chg="add">
          <ac:chgData name="Tom Pauwaert" userId="024be1eadbcc0528" providerId="LiveId" clId="{1552173B-4DC7-40AD-A0F4-F17BFA38F6F8}" dt="2024-03-10T10:17:38.393" v="2408" actId="26606"/>
          <ac:spMkLst>
            <pc:docMk/>
            <pc:sldMk cId="4251759753" sldId="280"/>
            <ac:spMk id="17" creationId="{9A72E43A-2FC3-43A9-8E8E-0BF749E66E4F}"/>
          </ac:spMkLst>
        </pc:spChg>
        <pc:spChg chg="add mod">
          <ac:chgData name="Tom Pauwaert" userId="024be1eadbcc0528" providerId="LiveId" clId="{1552173B-4DC7-40AD-A0F4-F17BFA38F6F8}" dt="2024-03-10T10:27:28.988" v="2573" actId="207"/>
          <ac:spMkLst>
            <pc:docMk/>
            <pc:sldMk cId="4251759753" sldId="280"/>
            <ac:spMk id="18" creationId="{489E31C8-A055-B60B-BBAA-C6AFC19C8A35}"/>
          </ac:spMkLst>
        </pc:spChg>
        <pc:picChg chg="add mod ord">
          <ac:chgData name="Tom Pauwaert" userId="024be1eadbcc0528" providerId="LiveId" clId="{1552173B-4DC7-40AD-A0F4-F17BFA38F6F8}" dt="2024-03-10T10:17:38.393" v="2408" actId="26606"/>
          <ac:picMkLst>
            <pc:docMk/>
            <pc:sldMk cId="4251759753" sldId="280"/>
            <ac:picMk id="3" creationId="{A8980111-92C2-D5A2-25CF-A785DC410A1F}"/>
          </ac:picMkLst>
        </pc:picChg>
        <pc:picChg chg="add mod">
          <ac:chgData name="Tom Pauwaert" userId="024be1eadbcc0528" providerId="LiveId" clId="{1552173B-4DC7-40AD-A0F4-F17BFA38F6F8}" dt="2024-03-10T10:17:38.393" v="2408" actId="26606"/>
          <ac:picMkLst>
            <pc:docMk/>
            <pc:sldMk cId="4251759753" sldId="280"/>
            <ac:picMk id="6" creationId="{EB5B969A-CCFD-1693-47BE-87312AA926DC}"/>
          </ac:picMkLst>
        </pc:picChg>
        <pc:picChg chg="add mod ord">
          <ac:chgData name="Tom Pauwaert" userId="024be1eadbcc0528" providerId="LiveId" clId="{1552173B-4DC7-40AD-A0F4-F17BFA38F6F8}" dt="2024-03-10T10:17:38.393" v="2408" actId="26606"/>
          <ac:picMkLst>
            <pc:docMk/>
            <pc:sldMk cId="4251759753" sldId="280"/>
            <ac:picMk id="8" creationId="{3384BA51-3CBA-271E-9BA7-F5709203B153}"/>
          </ac:picMkLst>
        </pc:picChg>
        <pc:picChg chg="add mod ord">
          <ac:chgData name="Tom Pauwaert" userId="024be1eadbcc0528" providerId="LiveId" clId="{1552173B-4DC7-40AD-A0F4-F17BFA38F6F8}" dt="2024-03-10T10:17:38.393" v="2408" actId="26606"/>
          <ac:picMkLst>
            <pc:docMk/>
            <pc:sldMk cId="4251759753" sldId="280"/>
            <ac:picMk id="10" creationId="{8502DEE1-57EF-D868-FEAF-C9DCB96C4E98}"/>
          </ac:picMkLst>
        </pc:picChg>
        <pc:picChg chg="add mod">
          <ac:chgData name="Tom Pauwaert" userId="024be1eadbcc0528" providerId="LiveId" clId="{1552173B-4DC7-40AD-A0F4-F17BFA38F6F8}" dt="2024-03-10T10:17:38.393" v="2408" actId="26606"/>
          <ac:picMkLst>
            <pc:docMk/>
            <pc:sldMk cId="4251759753" sldId="280"/>
            <ac:picMk id="12" creationId="{E7DA8D38-CBB1-B248-2041-2A4366F83314}"/>
          </ac:picMkLst>
        </pc:picChg>
      </pc:sldChg>
      <pc:sldChg chg="add setBg">
        <pc:chgData name="Tom Pauwaert" userId="024be1eadbcc0528" providerId="LiveId" clId="{1552173B-4DC7-40AD-A0F4-F17BFA38F6F8}" dt="2024-03-10T18:30:31.660" v="4265"/>
        <pc:sldMkLst>
          <pc:docMk/>
          <pc:sldMk cId="1823404070" sldId="281"/>
        </pc:sldMkLst>
      </pc:sldChg>
      <pc:sldChg chg="addSp delSp modSp add del mod ord setBg">
        <pc:chgData name="Tom Pauwaert" userId="024be1eadbcc0528" providerId="LiveId" clId="{1552173B-4DC7-40AD-A0F4-F17BFA38F6F8}" dt="2024-03-10T18:29:58.809" v="4262" actId="2696"/>
        <pc:sldMkLst>
          <pc:docMk/>
          <pc:sldMk cId="3677828689" sldId="281"/>
        </pc:sldMkLst>
        <pc:spChg chg="add mod">
          <ac:chgData name="Tom Pauwaert" userId="024be1eadbcc0528" providerId="LiveId" clId="{1552173B-4DC7-40AD-A0F4-F17BFA38F6F8}" dt="2024-03-10T11:13:49.446" v="4058" actId="1076"/>
          <ac:spMkLst>
            <pc:docMk/>
            <pc:sldMk cId="3677828689" sldId="281"/>
            <ac:spMk id="4" creationId="{01EBAEA6-23CF-2A4E-000E-EEDE424CFEDA}"/>
          </ac:spMkLst>
        </pc:spChg>
        <pc:spChg chg="del mod">
          <ac:chgData name="Tom Pauwaert" userId="024be1eadbcc0528" providerId="LiveId" clId="{1552173B-4DC7-40AD-A0F4-F17BFA38F6F8}" dt="2024-03-10T09:48:37.547" v="2291" actId="478"/>
          <ac:spMkLst>
            <pc:docMk/>
            <pc:sldMk cId="3677828689" sldId="281"/>
            <ac:spMk id="5" creationId="{F42D802D-E953-6410-CAF5-B1485465FA3A}"/>
          </ac:spMkLst>
        </pc:spChg>
        <pc:spChg chg="mod">
          <ac:chgData name="Tom Pauwaert" userId="024be1eadbcc0528" providerId="LiveId" clId="{1552173B-4DC7-40AD-A0F4-F17BFA38F6F8}" dt="2024-03-10T09:48:41.574" v="2292" actId="6549"/>
          <ac:spMkLst>
            <pc:docMk/>
            <pc:sldMk cId="3677828689" sldId="281"/>
            <ac:spMk id="8" creationId="{4F61A605-1820-216D-32CD-5BAAE858AD7B}"/>
          </ac:spMkLst>
        </pc:spChg>
        <pc:picChg chg="add del mod ord">
          <ac:chgData name="Tom Pauwaert" userId="024be1eadbcc0528" providerId="LiveId" clId="{1552173B-4DC7-40AD-A0F4-F17BFA38F6F8}" dt="2024-03-10T09:48:33.180" v="2289" actId="167"/>
          <ac:picMkLst>
            <pc:docMk/>
            <pc:sldMk cId="3677828689" sldId="281"/>
            <ac:picMk id="3" creationId="{E5B5C7F1-7402-64CF-CBC3-A1065655089D}"/>
          </ac:picMkLst>
        </pc:picChg>
        <pc:picChg chg="del">
          <ac:chgData name="Tom Pauwaert" userId="024be1eadbcc0528" providerId="LiveId" clId="{1552173B-4DC7-40AD-A0F4-F17BFA38F6F8}" dt="2024-03-10T09:47:56.658" v="2280" actId="478"/>
          <ac:picMkLst>
            <pc:docMk/>
            <pc:sldMk cId="3677828689" sldId="281"/>
            <ac:picMk id="7" creationId="{022F3EFF-F508-FEA8-2E8E-D23D952EEABC}"/>
          </ac:picMkLst>
        </pc:picChg>
      </pc:sldChg>
      <pc:sldChg chg="addSp delSp modSp new del mod setBg">
        <pc:chgData name="Tom Pauwaert" userId="024be1eadbcc0528" providerId="LiveId" clId="{1552173B-4DC7-40AD-A0F4-F17BFA38F6F8}" dt="2024-03-10T18:29:58.809" v="4262" actId="2696"/>
        <pc:sldMkLst>
          <pc:docMk/>
          <pc:sldMk cId="124904635" sldId="282"/>
        </pc:sldMkLst>
        <pc:spChg chg="del">
          <ac:chgData name="Tom Pauwaert" userId="024be1eadbcc0528" providerId="LiveId" clId="{1552173B-4DC7-40AD-A0F4-F17BFA38F6F8}" dt="2024-03-10T09:59:36.295" v="2333" actId="478"/>
          <ac:spMkLst>
            <pc:docMk/>
            <pc:sldMk cId="124904635" sldId="282"/>
            <ac:spMk id="2" creationId="{7F93B019-F394-D55D-23BF-9219B27B1080}"/>
          </ac:spMkLst>
        </pc:spChg>
        <pc:spChg chg="add mod">
          <ac:chgData name="Tom Pauwaert" userId="024be1eadbcc0528" providerId="LiveId" clId="{1552173B-4DC7-40AD-A0F4-F17BFA38F6F8}" dt="2024-03-10T10:01:20.690" v="2342" actId="20577"/>
          <ac:spMkLst>
            <pc:docMk/>
            <pc:sldMk cId="124904635" sldId="282"/>
            <ac:spMk id="5" creationId="{09BCF187-70F6-0F55-731F-C4A475071158}"/>
          </ac:spMkLst>
        </pc:spChg>
        <pc:picChg chg="add del mod">
          <ac:chgData name="Tom Pauwaert" userId="024be1eadbcc0528" providerId="LiveId" clId="{1552173B-4DC7-40AD-A0F4-F17BFA38F6F8}" dt="2024-03-10T09:59:12.319" v="2326" actId="478"/>
          <ac:picMkLst>
            <pc:docMk/>
            <pc:sldMk cId="124904635" sldId="282"/>
            <ac:picMk id="4" creationId="{A2D82340-334A-F09D-4972-C397EAEDC70A}"/>
          </ac:picMkLst>
        </pc:picChg>
        <pc:picChg chg="add del mod ord">
          <ac:chgData name="Tom Pauwaert" userId="024be1eadbcc0528" providerId="LiveId" clId="{1552173B-4DC7-40AD-A0F4-F17BFA38F6F8}" dt="2024-03-10T09:59:32.107" v="2332" actId="478"/>
          <ac:picMkLst>
            <pc:docMk/>
            <pc:sldMk cId="124904635" sldId="282"/>
            <ac:picMk id="7" creationId="{A3D2EBE9-2802-2701-D7D4-341ADCCCF37E}"/>
          </ac:picMkLst>
        </pc:picChg>
      </pc:sldChg>
      <pc:sldChg chg="add setBg">
        <pc:chgData name="Tom Pauwaert" userId="024be1eadbcc0528" providerId="LiveId" clId="{1552173B-4DC7-40AD-A0F4-F17BFA38F6F8}" dt="2024-03-10T18:30:31.660" v="4265"/>
        <pc:sldMkLst>
          <pc:docMk/>
          <pc:sldMk cId="191629266" sldId="282"/>
        </pc:sldMkLst>
      </pc:sldChg>
      <pc:sldChg chg="add setBg">
        <pc:chgData name="Tom Pauwaert" userId="024be1eadbcc0528" providerId="LiveId" clId="{1552173B-4DC7-40AD-A0F4-F17BFA38F6F8}" dt="2024-03-10T18:30:31.660" v="4265"/>
        <pc:sldMkLst>
          <pc:docMk/>
          <pc:sldMk cId="2221130354" sldId="283"/>
        </pc:sldMkLst>
      </pc:sldChg>
      <pc:sldChg chg="addSp delSp modSp new del mod ord setBg">
        <pc:chgData name="Tom Pauwaert" userId="024be1eadbcc0528" providerId="LiveId" clId="{1552173B-4DC7-40AD-A0F4-F17BFA38F6F8}" dt="2024-03-10T18:29:58.809" v="4262" actId="2696"/>
        <pc:sldMkLst>
          <pc:docMk/>
          <pc:sldMk cId="3090512512" sldId="283"/>
        </pc:sldMkLst>
        <pc:spChg chg="del">
          <ac:chgData name="Tom Pauwaert" userId="024be1eadbcc0528" providerId="LiveId" clId="{1552173B-4DC7-40AD-A0F4-F17BFA38F6F8}" dt="2024-03-10T10:00:34.552" v="2339" actId="478"/>
          <ac:spMkLst>
            <pc:docMk/>
            <pc:sldMk cId="3090512512" sldId="283"/>
            <ac:spMk id="2" creationId="{A9C228BA-79DE-4831-0FB7-5796D1A1B97F}"/>
          </ac:spMkLst>
        </pc:spChg>
        <pc:spChg chg="add mod">
          <ac:chgData name="Tom Pauwaert" userId="024be1eadbcc0528" providerId="LiveId" clId="{1552173B-4DC7-40AD-A0F4-F17BFA38F6F8}" dt="2024-03-10T10:01:15.883" v="2341" actId="20577"/>
          <ac:spMkLst>
            <pc:docMk/>
            <pc:sldMk cId="3090512512" sldId="283"/>
            <ac:spMk id="5" creationId="{A42FDB50-A9D3-28C8-6CA5-395A2DBDD483}"/>
          </ac:spMkLst>
        </pc:spChg>
        <pc:picChg chg="add del mod">
          <ac:chgData name="Tom Pauwaert" userId="024be1eadbcc0528" providerId="LiveId" clId="{1552173B-4DC7-40AD-A0F4-F17BFA38F6F8}" dt="2024-03-10T10:00:18.409" v="2334" actId="478"/>
          <ac:picMkLst>
            <pc:docMk/>
            <pc:sldMk cId="3090512512" sldId="283"/>
            <ac:picMk id="4" creationId="{0E8794AC-461E-2DD6-C98F-FB20360DF3B1}"/>
          </ac:picMkLst>
        </pc:picChg>
        <pc:picChg chg="add mod ord">
          <ac:chgData name="Tom Pauwaert" userId="024be1eadbcc0528" providerId="LiveId" clId="{1552173B-4DC7-40AD-A0F4-F17BFA38F6F8}" dt="2024-03-10T10:00:24.156" v="2338" actId="167"/>
          <ac:picMkLst>
            <pc:docMk/>
            <pc:sldMk cId="3090512512" sldId="283"/>
            <ac:picMk id="7" creationId="{233E240A-2AF6-0FD3-575C-D223A5C408FA}"/>
          </ac:picMkLst>
        </pc:picChg>
      </pc:sldChg>
      <pc:sldChg chg="addSp delSp modSp new mod setBg modClrScheme chgLayout">
        <pc:chgData name="Tom Pauwaert" userId="024be1eadbcc0528" providerId="LiveId" clId="{1552173B-4DC7-40AD-A0F4-F17BFA38F6F8}" dt="2024-03-10T18:29:28.667" v="4259" actId="6549"/>
        <pc:sldMkLst>
          <pc:docMk/>
          <pc:sldMk cId="1922385041" sldId="284"/>
        </pc:sldMkLst>
        <pc:spChg chg="del">
          <ac:chgData name="Tom Pauwaert" userId="024be1eadbcc0528" providerId="LiveId" clId="{1552173B-4DC7-40AD-A0F4-F17BFA38F6F8}" dt="2024-03-10T10:32:22.486" v="2585" actId="700"/>
          <ac:spMkLst>
            <pc:docMk/>
            <pc:sldMk cId="1922385041" sldId="284"/>
            <ac:spMk id="2" creationId="{C7B00D60-6B34-02BB-03D3-CF826AC02EC9}"/>
          </ac:spMkLst>
        </pc:spChg>
        <pc:spChg chg="add del">
          <ac:chgData name="Tom Pauwaert" userId="024be1eadbcc0528" providerId="LiveId" clId="{1552173B-4DC7-40AD-A0F4-F17BFA38F6F8}" dt="2024-03-10T10:32:22.486" v="2585" actId="700"/>
          <ac:spMkLst>
            <pc:docMk/>
            <pc:sldMk cId="1922385041" sldId="284"/>
            <ac:spMk id="3" creationId="{9EC4756E-D7CA-541D-821C-6DD8E2E78BFB}"/>
          </ac:spMkLst>
        </pc:spChg>
        <pc:spChg chg="add del mod ord">
          <ac:chgData name="Tom Pauwaert" userId="024be1eadbcc0528" providerId="LiveId" clId="{1552173B-4DC7-40AD-A0F4-F17BFA38F6F8}" dt="2024-03-10T10:35:15.496" v="2627" actId="700"/>
          <ac:spMkLst>
            <pc:docMk/>
            <pc:sldMk cId="1922385041" sldId="284"/>
            <ac:spMk id="8" creationId="{661C854D-1DED-AAA9-554C-A11C09C45BDE}"/>
          </ac:spMkLst>
        </pc:spChg>
        <pc:spChg chg="add del mod ord">
          <ac:chgData name="Tom Pauwaert" userId="024be1eadbcc0528" providerId="LiveId" clId="{1552173B-4DC7-40AD-A0F4-F17BFA38F6F8}" dt="2024-03-10T10:35:15.496" v="2627" actId="700"/>
          <ac:spMkLst>
            <pc:docMk/>
            <pc:sldMk cId="1922385041" sldId="284"/>
            <ac:spMk id="9" creationId="{0FE520E2-B183-A97B-0F54-DA56DDCF2BAB}"/>
          </ac:spMkLst>
        </pc:spChg>
        <pc:spChg chg="add mod ord">
          <ac:chgData name="Tom Pauwaert" userId="024be1eadbcc0528" providerId="LiveId" clId="{1552173B-4DC7-40AD-A0F4-F17BFA38F6F8}" dt="2024-03-10T18:29:28.667" v="4259" actId="6549"/>
          <ac:spMkLst>
            <pc:docMk/>
            <pc:sldMk cId="1922385041" sldId="284"/>
            <ac:spMk id="10" creationId="{219E2B0B-08AE-2B87-F385-1E902E1AFD1F}"/>
          </ac:spMkLst>
        </pc:spChg>
        <pc:spChg chg="add mod">
          <ac:chgData name="Tom Pauwaert" userId="024be1eadbcc0528" providerId="LiveId" clId="{1552173B-4DC7-40AD-A0F4-F17BFA38F6F8}" dt="2024-03-10T10:38:53.991" v="2751" actId="20577"/>
          <ac:spMkLst>
            <pc:docMk/>
            <pc:sldMk cId="1922385041" sldId="284"/>
            <ac:spMk id="11" creationId="{9BBBF3B8-AE40-858B-71F9-719D800D2F1B}"/>
          </ac:spMkLst>
        </pc:spChg>
        <pc:picChg chg="add mod">
          <ac:chgData name="Tom Pauwaert" userId="024be1eadbcc0528" providerId="LiveId" clId="{1552173B-4DC7-40AD-A0F4-F17BFA38F6F8}" dt="2024-03-10T10:32:17.914" v="2584"/>
          <ac:picMkLst>
            <pc:docMk/>
            <pc:sldMk cId="1922385041" sldId="284"/>
            <ac:picMk id="5" creationId="{BEA8CB64-AA86-601B-913B-9B57D1B686BA}"/>
          </ac:picMkLst>
        </pc:picChg>
        <pc:picChg chg="add mod">
          <ac:chgData name="Tom Pauwaert" userId="024be1eadbcc0528" providerId="LiveId" clId="{1552173B-4DC7-40AD-A0F4-F17BFA38F6F8}" dt="2024-03-10T10:34:32.496" v="2624" actId="555"/>
          <ac:picMkLst>
            <pc:docMk/>
            <pc:sldMk cId="1922385041" sldId="284"/>
            <ac:picMk id="7" creationId="{26C6F438-55DA-433B-6823-554BA860E2FE}"/>
          </ac:picMkLst>
        </pc:picChg>
      </pc:sldChg>
      <pc:sldChg chg="addSp delSp modSp new mod setBg modClrScheme chgLayout">
        <pc:chgData name="Tom Pauwaert" userId="024be1eadbcc0528" providerId="LiveId" clId="{1552173B-4DC7-40AD-A0F4-F17BFA38F6F8}" dt="2024-03-10T10:36:39.952" v="2697" actId="20577"/>
        <pc:sldMkLst>
          <pc:docMk/>
          <pc:sldMk cId="145745829" sldId="285"/>
        </pc:sldMkLst>
        <pc:spChg chg="add mod ord">
          <ac:chgData name="Tom Pauwaert" userId="024be1eadbcc0528" providerId="LiveId" clId="{1552173B-4DC7-40AD-A0F4-F17BFA38F6F8}" dt="2024-03-10T10:36:39.952" v="2697" actId="20577"/>
          <ac:spMkLst>
            <pc:docMk/>
            <pc:sldMk cId="145745829" sldId="285"/>
            <ac:spMk id="4" creationId="{D5DC517E-03CD-2135-B487-4709AB50DA17}"/>
          </ac:spMkLst>
        </pc:spChg>
        <pc:spChg chg="add del">
          <ac:chgData name="Tom Pauwaert" userId="024be1eadbcc0528" providerId="LiveId" clId="{1552173B-4DC7-40AD-A0F4-F17BFA38F6F8}" dt="2024-03-10T10:32:58.308" v="2594" actId="26606"/>
          <ac:spMkLst>
            <pc:docMk/>
            <pc:sldMk cId="145745829" sldId="285"/>
            <ac:spMk id="8" creationId="{AB8C311F-7253-4AED-9701-7FC0708C41C7}"/>
          </ac:spMkLst>
        </pc:spChg>
        <pc:spChg chg="add del">
          <ac:chgData name="Tom Pauwaert" userId="024be1eadbcc0528" providerId="LiveId" clId="{1552173B-4DC7-40AD-A0F4-F17BFA38F6F8}" dt="2024-03-10T10:32:58.308" v="2594" actId="26606"/>
          <ac:spMkLst>
            <pc:docMk/>
            <pc:sldMk cId="145745829" sldId="285"/>
            <ac:spMk id="10" creationId="{E2384209-CB15-4CDF-9D31-C44FD9A3F20D}"/>
          </ac:spMkLst>
        </pc:spChg>
        <pc:spChg chg="add del">
          <ac:chgData name="Tom Pauwaert" userId="024be1eadbcc0528" providerId="LiveId" clId="{1552173B-4DC7-40AD-A0F4-F17BFA38F6F8}" dt="2024-03-10T10:32:58.308" v="2594" actId="26606"/>
          <ac:spMkLst>
            <pc:docMk/>
            <pc:sldMk cId="145745829" sldId="285"/>
            <ac:spMk id="12" creationId="{2633B3B5-CC90-43F0-8714-D31D1F3F0209}"/>
          </ac:spMkLst>
        </pc:spChg>
        <pc:spChg chg="add del">
          <ac:chgData name="Tom Pauwaert" userId="024be1eadbcc0528" providerId="LiveId" clId="{1552173B-4DC7-40AD-A0F4-F17BFA38F6F8}" dt="2024-03-10T10:32:58.308" v="2594" actId="26606"/>
          <ac:spMkLst>
            <pc:docMk/>
            <pc:sldMk cId="145745829" sldId="285"/>
            <ac:spMk id="14" creationId="{A8D57A06-A426-446D-B02C-A2DC6B62E45E}"/>
          </ac:spMkLst>
        </pc:spChg>
        <pc:picChg chg="add mod">
          <ac:chgData name="Tom Pauwaert" userId="024be1eadbcc0528" providerId="LiveId" clId="{1552173B-4DC7-40AD-A0F4-F17BFA38F6F8}" dt="2024-03-10T10:34:43.725" v="2625" actId="555"/>
          <ac:picMkLst>
            <pc:docMk/>
            <pc:sldMk cId="145745829" sldId="285"/>
            <ac:picMk id="3" creationId="{67E11952-BF49-7BA6-5016-4F7C4EFA9626}"/>
          </ac:picMkLst>
        </pc:picChg>
      </pc:sldChg>
      <pc:sldChg chg="addSp modSp new mod ord modClrScheme modAnim chgLayout">
        <pc:chgData name="Tom Pauwaert" userId="024be1eadbcc0528" providerId="LiveId" clId="{1552173B-4DC7-40AD-A0F4-F17BFA38F6F8}" dt="2024-03-13T18:33:24.836" v="5157"/>
        <pc:sldMkLst>
          <pc:docMk/>
          <pc:sldMk cId="711814056" sldId="286"/>
        </pc:sldMkLst>
        <pc:spChg chg="mod ord">
          <ac:chgData name="Tom Pauwaert" userId="024be1eadbcc0528" providerId="LiveId" clId="{1552173B-4DC7-40AD-A0F4-F17BFA38F6F8}" dt="2024-03-13T18:32:33.139" v="5154" actId="20577"/>
          <ac:spMkLst>
            <pc:docMk/>
            <pc:sldMk cId="711814056" sldId="286"/>
            <ac:spMk id="2" creationId="{D39A78B3-4B11-5CF8-7C41-D7C611FBD06C}"/>
          </ac:spMkLst>
        </pc:spChg>
        <pc:spChg chg="add mod ord">
          <ac:chgData name="Tom Pauwaert" userId="024be1eadbcc0528" providerId="LiveId" clId="{1552173B-4DC7-40AD-A0F4-F17BFA38F6F8}" dt="2024-03-10T18:48:05.166" v="4863" actId="113"/>
          <ac:spMkLst>
            <pc:docMk/>
            <pc:sldMk cId="711814056" sldId="286"/>
            <ac:spMk id="3" creationId="{59AB51B9-D31B-B855-27FC-01B59CF96124}"/>
          </ac:spMkLst>
        </pc:spChg>
      </pc:sldChg>
      <pc:sldChg chg="addSp delSp modSp new mod modClrScheme chgLayout">
        <pc:chgData name="Tom Pauwaert" userId="024be1eadbcc0528" providerId="LiveId" clId="{1552173B-4DC7-40AD-A0F4-F17BFA38F6F8}" dt="2024-03-10T10:51:26.793" v="3101" actId="14100"/>
        <pc:sldMkLst>
          <pc:docMk/>
          <pc:sldMk cId="2778792570" sldId="287"/>
        </pc:sldMkLst>
        <pc:spChg chg="del">
          <ac:chgData name="Tom Pauwaert" userId="024be1eadbcc0528" providerId="LiveId" clId="{1552173B-4DC7-40AD-A0F4-F17BFA38F6F8}" dt="2024-03-10T10:51:15.067" v="3098" actId="700"/>
          <ac:spMkLst>
            <pc:docMk/>
            <pc:sldMk cId="2778792570" sldId="287"/>
            <ac:spMk id="2" creationId="{148C32B3-3537-D0E8-5792-D8231F510DF2}"/>
          </ac:spMkLst>
        </pc:spChg>
        <pc:spChg chg="del">
          <ac:chgData name="Tom Pauwaert" userId="024be1eadbcc0528" providerId="LiveId" clId="{1552173B-4DC7-40AD-A0F4-F17BFA38F6F8}" dt="2024-03-10T10:51:15.067" v="3098" actId="700"/>
          <ac:spMkLst>
            <pc:docMk/>
            <pc:sldMk cId="2778792570" sldId="287"/>
            <ac:spMk id="3" creationId="{CE3DB876-729C-18B5-CA14-759E643D41E2}"/>
          </ac:spMkLst>
        </pc:spChg>
        <pc:picChg chg="add mod">
          <ac:chgData name="Tom Pauwaert" userId="024be1eadbcc0528" providerId="LiveId" clId="{1552173B-4DC7-40AD-A0F4-F17BFA38F6F8}" dt="2024-03-10T10:51:26.793" v="3101" actId="14100"/>
          <ac:picMkLst>
            <pc:docMk/>
            <pc:sldMk cId="2778792570" sldId="287"/>
            <ac:picMk id="5" creationId="{964CFBFF-5085-525A-1891-E0EF798698EE}"/>
          </ac:picMkLst>
        </pc:picChg>
      </pc:sldChg>
      <pc:sldChg chg="addSp modSp new mod">
        <pc:chgData name="Tom Pauwaert" userId="024be1eadbcc0528" providerId="LiveId" clId="{1552173B-4DC7-40AD-A0F4-F17BFA38F6F8}" dt="2024-03-10T10:57:12.771" v="3120" actId="1076"/>
        <pc:sldMkLst>
          <pc:docMk/>
          <pc:sldMk cId="3977736522" sldId="288"/>
        </pc:sldMkLst>
        <pc:spChg chg="add mod">
          <ac:chgData name="Tom Pauwaert" userId="024be1eadbcc0528" providerId="LiveId" clId="{1552173B-4DC7-40AD-A0F4-F17BFA38F6F8}" dt="2024-03-10T10:57:12.771" v="3120" actId="1076"/>
          <ac:spMkLst>
            <pc:docMk/>
            <pc:sldMk cId="3977736522" sldId="288"/>
            <ac:spMk id="5" creationId="{0B1A6D2A-2BFF-29C9-C3D2-216C3D789115}"/>
          </ac:spMkLst>
        </pc:spChg>
        <pc:picChg chg="add">
          <ac:chgData name="Tom Pauwaert" userId="024be1eadbcc0528" providerId="LiveId" clId="{1552173B-4DC7-40AD-A0F4-F17BFA38F6F8}" dt="2024-03-10T10:55:02.530" v="3106" actId="22"/>
          <ac:picMkLst>
            <pc:docMk/>
            <pc:sldMk cId="3977736522" sldId="288"/>
            <ac:picMk id="3" creationId="{4C13562B-8085-9409-1E6B-0CBD0FAF3106}"/>
          </ac:picMkLst>
        </pc:picChg>
      </pc:sldChg>
      <pc:sldChg chg="addSp delSp modSp new mod">
        <pc:chgData name="Tom Pauwaert" userId="024be1eadbcc0528" providerId="LiveId" clId="{1552173B-4DC7-40AD-A0F4-F17BFA38F6F8}" dt="2024-03-10T10:56:56.611" v="3118" actId="20577"/>
        <pc:sldMkLst>
          <pc:docMk/>
          <pc:sldMk cId="4098862075" sldId="289"/>
        </pc:sldMkLst>
        <pc:spChg chg="add mod">
          <ac:chgData name="Tom Pauwaert" userId="024be1eadbcc0528" providerId="LiveId" clId="{1552173B-4DC7-40AD-A0F4-F17BFA38F6F8}" dt="2024-03-10T10:56:56.611" v="3118" actId="20577"/>
          <ac:spMkLst>
            <pc:docMk/>
            <pc:sldMk cId="4098862075" sldId="289"/>
            <ac:spMk id="7" creationId="{87E67D9B-B2DE-9240-6BDD-318782EBF45B}"/>
          </ac:spMkLst>
        </pc:spChg>
        <pc:picChg chg="add">
          <ac:chgData name="Tom Pauwaert" userId="024be1eadbcc0528" providerId="LiveId" clId="{1552173B-4DC7-40AD-A0F4-F17BFA38F6F8}" dt="2024-03-10T10:55:45.248" v="3107" actId="22"/>
          <ac:picMkLst>
            <pc:docMk/>
            <pc:sldMk cId="4098862075" sldId="289"/>
            <ac:picMk id="3" creationId="{01646809-3059-3896-3DB2-E284465BC318}"/>
          </ac:picMkLst>
        </pc:picChg>
        <pc:picChg chg="add del">
          <ac:chgData name="Tom Pauwaert" userId="024be1eadbcc0528" providerId="LiveId" clId="{1552173B-4DC7-40AD-A0F4-F17BFA38F6F8}" dt="2024-03-10T10:56:17.093" v="3109" actId="22"/>
          <ac:picMkLst>
            <pc:docMk/>
            <pc:sldMk cId="4098862075" sldId="289"/>
            <ac:picMk id="5" creationId="{2EC9EC68-B5EA-9C22-1931-356DEB8A55A8}"/>
          </ac:picMkLst>
        </pc:picChg>
      </pc:sldChg>
      <pc:sldChg chg="addSp modSp new mod">
        <pc:chgData name="Tom Pauwaert" userId="024be1eadbcc0528" providerId="LiveId" clId="{1552173B-4DC7-40AD-A0F4-F17BFA38F6F8}" dt="2024-03-10T10:56:32.602" v="3112" actId="1076"/>
        <pc:sldMkLst>
          <pc:docMk/>
          <pc:sldMk cId="740346945" sldId="290"/>
        </pc:sldMkLst>
        <pc:spChg chg="add mod">
          <ac:chgData name="Tom Pauwaert" userId="024be1eadbcc0528" providerId="LiveId" clId="{1552173B-4DC7-40AD-A0F4-F17BFA38F6F8}" dt="2024-03-10T10:56:32.602" v="3112" actId="1076"/>
          <ac:spMkLst>
            <pc:docMk/>
            <pc:sldMk cId="740346945" sldId="290"/>
            <ac:spMk id="5" creationId="{C686AEE8-6813-50CC-448B-F5187CB590C1}"/>
          </ac:spMkLst>
        </pc:spChg>
        <pc:picChg chg="add">
          <ac:chgData name="Tom Pauwaert" userId="024be1eadbcc0528" providerId="LiveId" clId="{1552173B-4DC7-40AD-A0F4-F17BFA38F6F8}" dt="2024-03-10T10:56:18.602" v="3110" actId="22"/>
          <ac:picMkLst>
            <pc:docMk/>
            <pc:sldMk cId="740346945" sldId="290"/>
            <ac:picMk id="3" creationId="{9E897BFF-F054-05EC-5056-3F25768EFE3C}"/>
          </ac:picMkLst>
        </pc:picChg>
      </pc:sldChg>
      <pc:sldChg chg="addSp modSp new mod">
        <pc:chgData name="Tom Pauwaert" userId="024be1eadbcc0528" providerId="LiveId" clId="{1552173B-4DC7-40AD-A0F4-F17BFA38F6F8}" dt="2024-03-10T10:57:43.834" v="3124" actId="1076"/>
        <pc:sldMkLst>
          <pc:docMk/>
          <pc:sldMk cId="1859779102" sldId="291"/>
        </pc:sldMkLst>
        <pc:spChg chg="add mod">
          <ac:chgData name="Tom Pauwaert" userId="024be1eadbcc0528" providerId="LiveId" clId="{1552173B-4DC7-40AD-A0F4-F17BFA38F6F8}" dt="2024-03-10T10:57:43.834" v="3124" actId="1076"/>
          <ac:spMkLst>
            <pc:docMk/>
            <pc:sldMk cId="1859779102" sldId="291"/>
            <ac:spMk id="5" creationId="{39ADBBB1-5CCB-A0CF-7DE6-2D6917ED1807}"/>
          </ac:spMkLst>
        </pc:spChg>
        <pc:picChg chg="add">
          <ac:chgData name="Tom Pauwaert" userId="024be1eadbcc0528" providerId="LiveId" clId="{1552173B-4DC7-40AD-A0F4-F17BFA38F6F8}" dt="2024-03-10T10:57:31.784" v="3121" actId="22"/>
          <ac:picMkLst>
            <pc:docMk/>
            <pc:sldMk cId="1859779102" sldId="291"/>
            <ac:picMk id="3" creationId="{51E7F952-904F-29AF-333C-0B9A064AD2F1}"/>
          </ac:picMkLst>
        </pc:picChg>
      </pc:sldChg>
      <pc:sldChg chg="addSp modSp new mod">
        <pc:chgData name="Tom Pauwaert" userId="024be1eadbcc0528" providerId="LiveId" clId="{1552173B-4DC7-40AD-A0F4-F17BFA38F6F8}" dt="2024-03-10T10:58:27.930" v="3133" actId="1076"/>
        <pc:sldMkLst>
          <pc:docMk/>
          <pc:sldMk cId="2759845933" sldId="292"/>
        </pc:sldMkLst>
        <pc:spChg chg="add mod">
          <ac:chgData name="Tom Pauwaert" userId="024be1eadbcc0528" providerId="LiveId" clId="{1552173B-4DC7-40AD-A0F4-F17BFA38F6F8}" dt="2024-03-10T10:58:27.930" v="3133" actId="1076"/>
          <ac:spMkLst>
            <pc:docMk/>
            <pc:sldMk cId="2759845933" sldId="292"/>
            <ac:spMk id="5" creationId="{6E5D3184-AE7A-4AEA-C675-5CFFD80DABC2}"/>
          </ac:spMkLst>
        </pc:spChg>
        <pc:picChg chg="add mod">
          <ac:chgData name="Tom Pauwaert" userId="024be1eadbcc0528" providerId="LiveId" clId="{1552173B-4DC7-40AD-A0F4-F17BFA38F6F8}" dt="2024-03-10T10:58:24.879" v="3132" actId="1076"/>
          <ac:picMkLst>
            <pc:docMk/>
            <pc:sldMk cId="2759845933" sldId="292"/>
            <ac:picMk id="3" creationId="{396229A1-388C-D491-F20B-1D7EE543ED0A}"/>
          </ac:picMkLst>
        </pc:picChg>
      </pc:sldChg>
      <pc:sldChg chg="addSp modSp new mod ord">
        <pc:chgData name="Tom Pauwaert" userId="024be1eadbcc0528" providerId="LiveId" clId="{1552173B-4DC7-40AD-A0F4-F17BFA38F6F8}" dt="2024-03-10T10:59:27.234" v="3139" actId="1076"/>
        <pc:sldMkLst>
          <pc:docMk/>
          <pc:sldMk cId="1506834432" sldId="293"/>
        </pc:sldMkLst>
        <pc:spChg chg="add mod">
          <ac:chgData name="Tom Pauwaert" userId="024be1eadbcc0528" providerId="LiveId" clId="{1552173B-4DC7-40AD-A0F4-F17BFA38F6F8}" dt="2024-03-10T10:59:27.234" v="3139" actId="1076"/>
          <ac:spMkLst>
            <pc:docMk/>
            <pc:sldMk cId="1506834432" sldId="293"/>
            <ac:spMk id="5" creationId="{95E611AA-248F-722C-8597-00FC995C7166}"/>
          </ac:spMkLst>
        </pc:spChg>
        <pc:picChg chg="add">
          <ac:chgData name="Tom Pauwaert" userId="024be1eadbcc0528" providerId="LiveId" clId="{1552173B-4DC7-40AD-A0F4-F17BFA38F6F8}" dt="2024-03-10T10:59:18.090" v="3137" actId="22"/>
          <ac:picMkLst>
            <pc:docMk/>
            <pc:sldMk cId="1506834432" sldId="293"/>
            <ac:picMk id="3" creationId="{91A22896-1A8B-95BA-FA6C-359810615E0A}"/>
          </ac:picMkLst>
        </pc:picChg>
      </pc:sldChg>
      <pc:sldChg chg="addSp delSp modSp new mod modClrScheme chgLayout">
        <pc:chgData name="Tom Pauwaert" userId="024be1eadbcc0528" providerId="LiveId" clId="{1552173B-4DC7-40AD-A0F4-F17BFA38F6F8}" dt="2024-03-10T18:38:48.041" v="4468" actId="5793"/>
        <pc:sldMkLst>
          <pc:docMk/>
          <pc:sldMk cId="1750199001" sldId="294"/>
        </pc:sldMkLst>
        <pc:spChg chg="add del mod ord">
          <ac:chgData name="Tom Pauwaert" userId="024be1eadbcc0528" providerId="LiveId" clId="{1552173B-4DC7-40AD-A0F4-F17BFA38F6F8}" dt="2024-03-10T11:00:26.870" v="3142" actId="700"/>
          <ac:spMkLst>
            <pc:docMk/>
            <pc:sldMk cId="1750199001" sldId="294"/>
            <ac:spMk id="2" creationId="{9AA5ADA0-4D10-6CC4-A01C-20049247BE7B}"/>
          </ac:spMkLst>
        </pc:spChg>
        <pc:spChg chg="add del mod ord">
          <ac:chgData name="Tom Pauwaert" userId="024be1eadbcc0528" providerId="LiveId" clId="{1552173B-4DC7-40AD-A0F4-F17BFA38F6F8}" dt="2024-03-10T11:00:26.870" v="3142" actId="700"/>
          <ac:spMkLst>
            <pc:docMk/>
            <pc:sldMk cId="1750199001" sldId="294"/>
            <ac:spMk id="3" creationId="{E09F1ACE-7363-EB64-F080-928987F481F8}"/>
          </ac:spMkLst>
        </pc:spChg>
        <pc:spChg chg="add mod ord">
          <ac:chgData name="Tom Pauwaert" userId="024be1eadbcc0528" providerId="LiveId" clId="{1552173B-4DC7-40AD-A0F4-F17BFA38F6F8}" dt="2024-03-10T11:00:30.730" v="3162" actId="20577"/>
          <ac:spMkLst>
            <pc:docMk/>
            <pc:sldMk cId="1750199001" sldId="294"/>
            <ac:spMk id="4" creationId="{91605676-C807-8C5B-11BA-E9F12FC38F36}"/>
          </ac:spMkLst>
        </pc:spChg>
        <pc:spChg chg="add mod ord">
          <ac:chgData name="Tom Pauwaert" userId="024be1eadbcc0528" providerId="LiveId" clId="{1552173B-4DC7-40AD-A0F4-F17BFA38F6F8}" dt="2024-03-10T18:38:48.041" v="4468" actId="5793"/>
          <ac:spMkLst>
            <pc:docMk/>
            <pc:sldMk cId="1750199001" sldId="294"/>
            <ac:spMk id="5" creationId="{197D2D83-A1FA-256C-5E96-2FC89B4065C7}"/>
          </ac:spMkLst>
        </pc:spChg>
      </pc:sldChg>
      <pc:sldChg chg="modSp new del mod">
        <pc:chgData name="Tom Pauwaert" userId="024be1eadbcc0528" providerId="LiveId" clId="{1552173B-4DC7-40AD-A0F4-F17BFA38F6F8}" dt="2024-03-10T18:37:57.324" v="4419" actId="47"/>
        <pc:sldMkLst>
          <pc:docMk/>
          <pc:sldMk cId="2914991888" sldId="295"/>
        </pc:sldMkLst>
        <pc:spChg chg="mod">
          <ac:chgData name="Tom Pauwaert" userId="024be1eadbcc0528" providerId="LiveId" clId="{1552173B-4DC7-40AD-A0F4-F17BFA38F6F8}" dt="2024-03-10T11:04:06.788" v="3528" actId="20577"/>
          <ac:spMkLst>
            <pc:docMk/>
            <pc:sldMk cId="2914991888" sldId="295"/>
            <ac:spMk id="2" creationId="{C5EC0248-E527-416B-2FDA-D7F360A92E62}"/>
          </ac:spMkLst>
        </pc:spChg>
        <pc:spChg chg="mod">
          <ac:chgData name="Tom Pauwaert" userId="024be1eadbcc0528" providerId="LiveId" clId="{1552173B-4DC7-40AD-A0F4-F17BFA38F6F8}" dt="2024-03-10T11:10:00.361" v="3969" actId="20577"/>
          <ac:spMkLst>
            <pc:docMk/>
            <pc:sldMk cId="2914991888" sldId="295"/>
            <ac:spMk id="3" creationId="{5FA03574-74CD-87BB-E631-152E12F36530}"/>
          </ac:spMkLst>
        </pc:spChg>
      </pc:sldChg>
      <pc:sldChg chg="modSp new del mod">
        <pc:chgData name="Tom Pauwaert" userId="024be1eadbcc0528" providerId="LiveId" clId="{1552173B-4DC7-40AD-A0F4-F17BFA38F6F8}" dt="2024-03-10T18:49:08.585" v="4864" actId="47"/>
        <pc:sldMkLst>
          <pc:docMk/>
          <pc:sldMk cId="3728042367" sldId="296"/>
        </pc:sldMkLst>
        <pc:spChg chg="mod">
          <ac:chgData name="Tom Pauwaert" userId="024be1eadbcc0528" providerId="LiveId" clId="{1552173B-4DC7-40AD-A0F4-F17BFA38F6F8}" dt="2024-03-10T11:11:40.912" v="3989" actId="20577"/>
          <ac:spMkLst>
            <pc:docMk/>
            <pc:sldMk cId="3728042367" sldId="296"/>
            <ac:spMk id="2" creationId="{902852C6-4781-64BA-5CBA-6A8EE48BEDCF}"/>
          </ac:spMkLst>
        </pc:spChg>
      </pc:sldChg>
      <pc:sldChg chg="addSp delSp modSp new mod modClrScheme chgLayout">
        <pc:chgData name="Tom Pauwaert" userId="024be1eadbcc0528" providerId="LiveId" clId="{1552173B-4DC7-40AD-A0F4-F17BFA38F6F8}" dt="2024-03-15T07:17:45.766" v="5231" actId="20577"/>
        <pc:sldMkLst>
          <pc:docMk/>
          <pc:sldMk cId="2815839293" sldId="297"/>
        </pc:sldMkLst>
        <pc:spChg chg="mod ord">
          <ac:chgData name="Tom Pauwaert" userId="024be1eadbcc0528" providerId="LiveId" clId="{1552173B-4DC7-40AD-A0F4-F17BFA38F6F8}" dt="2024-03-10T18:49:26.349" v="4885" actId="20577"/>
          <ac:spMkLst>
            <pc:docMk/>
            <pc:sldMk cId="2815839293" sldId="297"/>
            <ac:spMk id="2" creationId="{CC20C506-7C18-40FE-ED50-0B377DC33369}"/>
          </ac:spMkLst>
        </pc:spChg>
        <pc:spChg chg="del mod ord">
          <ac:chgData name="Tom Pauwaert" userId="024be1eadbcc0528" providerId="LiveId" clId="{1552173B-4DC7-40AD-A0F4-F17BFA38F6F8}" dt="2024-03-10T18:49:18.941" v="4865" actId="700"/>
          <ac:spMkLst>
            <pc:docMk/>
            <pc:sldMk cId="2815839293" sldId="297"/>
            <ac:spMk id="3" creationId="{05B81E59-FA1F-59AC-4CCD-4E23F45DAA2B}"/>
          </ac:spMkLst>
        </pc:spChg>
        <pc:spChg chg="add mod ord">
          <ac:chgData name="Tom Pauwaert" userId="024be1eadbcc0528" providerId="LiveId" clId="{1552173B-4DC7-40AD-A0F4-F17BFA38F6F8}" dt="2024-03-15T07:17:45.766" v="5231" actId="20577"/>
          <ac:spMkLst>
            <pc:docMk/>
            <pc:sldMk cId="2815839293" sldId="297"/>
            <ac:spMk id="4" creationId="{7A5AEEFA-AC8E-91D9-CDA6-6BCCEB55F4AE}"/>
          </ac:spMkLst>
        </pc:spChg>
      </pc:sldChg>
      <pc:sldChg chg="modSp add mod setBg">
        <pc:chgData name="Tom Pauwaert" userId="024be1eadbcc0528" providerId="LiveId" clId="{1552173B-4DC7-40AD-A0F4-F17BFA38F6F8}" dt="2024-03-10T18:31:12.926" v="4321" actId="20577"/>
        <pc:sldMkLst>
          <pc:docMk/>
          <pc:sldMk cId="2913523791" sldId="298"/>
        </pc:sldMkLst>
        <pc:spChg chg="mod">
          <ac:chgData name="Tom Pauwaert" userId="024be1eadbcc0528" providerId="LiveId" clId="{1552173B-4DC7-40AD-A0F4-F17BFA38F6F8}" dt="2024-03-10T18:31:12.926" v="4321" actId="20577"/>
          <ac:spMkLst>
            <pc:docMk/>
            <pc:sldMk cId="2913523791" sldId="298"/>
            <ac:spMk id="10" creationId="{219E2B0B-08AE-2B87-F385-1E902E1AFD1F}"/>
          </ac:spMkLst>
        </pc:spChg>
      </pc:sldChg>
      <pc:sldChg chg="add">
        <pc:chgData name="Tom Pauwaert" userId="024be1eadbcc0528" providerId="LiveId" clId="{1552173B-4DC7-40AD-A0F4-F17BFA38F6F8}" dt="2024-03-10T18:29:45.272" v="4261"/>
        <pc:sldMkLst>
          <pc:docMk/>
          <pc:sldMk cId="1757757218" sldId="299"/>
        </pc:sldMkLst>
      </pc:sldChg>
      <pc:sldChg chg="addSp delSp modSp new mod setBg modClrScheme chgLayout">
        <pc:chgData name="Tom Pauwaert" userId="024be1eadbcc0528" providerId="LiveId" clId="{1552173B-4DC7-40AD-A0F4-F17BFA38F6F8}" dt="2024-03-10T18:35:19.166" v="4418" actId="404"/>
        <pc:sldMkLst>
          <pc:docMk/>
          <pc:sldMk cId="1835394367" sldId="300"/>
        </pc:sldMkLst>
        <pc:spChg chg="del">
          <ac:chgData name="Tom Pauwaert" userId="024be1eadbcc0528" providerId="LiveId" clId="{1552173B-4DC7-40AD-A0F4-F17BFA38F6F8}" dt="2024-03-10T18:33:48.335" v="4323" actId="700"/>
          <ac:spMkLst>
            <pc:docMk/>
            <pc:sldMk cId="1835394367" sldId="300"/>
            <ac:spMk id="2" creationId="{4032A0DA-415E-2D91-DD38-64A071AA73C1}"/>
          </ac:spMkLst>
        </pc:spChg>
        <pc:spChg chg="del">
          <ac:chgData name="Tom Pauwaert" userId="024be1eadbcc0528" providerId="LiveId" clId="{1552173B-4DC7-40AD-A0F4-F17BFA38F6F8}" dt="2024-03-10T18:33:48.335" v="4323" actId="700"/>
          <ac:spMkLst>
            <pc:docMk/>
            <pc:sldMk cId="1835394367" sldId="300"/>
            <ac:spMk id="3" creationId="{337F04E1-10B8-1E11-B361-B6CF67CF056E}"/>
          </ac:spMkLst>
        </pc:spChg>
        <pc:spChg chg="add mod">
          <ac:chgData name="Tom Pauwaert" userId="024be1eadbcc0528" providerId="LiveId" clId="{1552173B-4DC7-40AD-A0F4-F17BFA38F6F8}" dt="2024-03-10T18:35:19.166" v="4418" actId="404"/>
          <ac:spMkLst>
            <pc:docMk/>
            <pc:sldMk cId="1835394367" sldId="300"/>
            <ac:spMk id="6" creationId="{A6DFA06E-DDD3-8534-A8A0-1585231B380B}"/>
          </ac:spMkLst>
        </pc:spChg>
        <pc:picChg chg="add mod">
          <ac:chgData name="Tom Pauwaert" userId="024be1eadbcc0528" providerId="LiveId" clId="{1552173B-4DC7-40AD-A0F4-F17BFA38F6F8}" dt="2024-03-10T18:34:15.853" v="4327" actId="1076"/>
          <ac:picMkLst>
            <pc:docMk/>
            <pc:sldMk cId="1835394367" sldId="300"/>
            <ac:picMk id="5" creationId="{4BF405BA-F0FE-0BC7-22D2-5878B67A45E6}"/>
          </ac:picMkLst>
        </pc:picChg>
      </pc:sldChg>
      <pc:sldChg chg="modSp new mod">
        <pc:chgData name="Tom Pauwaert" userId="024be1eadbcc0528" providerId="LiveId" clId="{1552173B-4DC7-40AD-A0F4-F17BFA38F6F8}" dt="2024-03-10T18:43:51.406" v="4862" actId="20577"/>
        <pc:sldMkLst>
          <pc:docMk/>
          <pc:sldMk cId="2787124434" sldId="301"/>
        </pc:sldMkLst>
        <pc:spChg chg="mod">
          <ac:chgData name="Tom Pauwaert" userId="024be1eadbcc0528" providerId="LiveId" clId="{1552173B-4DC7-40AD-A0F4-F17BFA38F6F8}" dt="2024-03-10T18:39:24.092" v="4477" actId="20577"/>
          <ac:spMkLst>
            <pc:docMk/>
            <pc:sldMk cId="2787124434" sldId="301"/>
            <ac:spMk id="2" creationId="{65C2091B-E2AA-4DEB-BF39-D11F620D9193}"/>
          </ac:spMkLst>
        </pc:spChg>
        <pc:spChg chg="mod">
          <ac:chgData name="Tom Pauwaert" userId="024be1eadbcc0528" providerId="LiveId" clId="{1552173B-4DC7-40AD-A0F4-F17BFA38F6F8}" dt="2024-03-10T18:43:51.406" v="4862" actId="20577"/>
          <ac:spMkLst>
            <pc:docMk/>
            <pc:sldMk cId="2787124434" sldId="301"/>
            <ac:spMk id="3" creationId="{D4D3C56A-F502-0F7E-892C-9A4C0FA35CCE}"/>
          </ac:spMkLst>
        </pc:spChg>
      </pc:sldChg>
      <pc:sldChg chg="modSp add mod">
        <pc:chgData name="Tom Pauwaert" userId="024be1eadbcc0528" providerId="LiveId" clId="{1552173B-4DC7-40AD-A0F4-F17BFA38F6F8}" dt="2024-03-10T18:50:43.216" v="5035" actId="20577"/>
        <pc:sldMkLst>
          <pc:docMk/>
          <pc:sldMk cId="4104087525" sldId="302"/>
        </pc:sldMkLst>
        <pc:spChg chg="mod">
          <ac:chgData name="Tom Pauwaert" userId="024be1eadbcc0528" providerId="LiveId" clId="{1552173B-4DC7-40AD-A0F4-F17BFA38F6F8}" dt="2024-03-10T18:50:04.374" v="4939" actId="20577"/>
          <ac:spMkLst>
            <pc:docMk/>
            <pc:sldMk cId="4104087525" sldId="302"/>
            <ac:spMk id="2" creationId="{CC20C506-7C18-40FE-ED50-0B377DC33369}"/>
          </ac:spMkLst>
        </pc:spChg>
        <pc:spChg chg="mod">
          <ac:chgData name="Tom Pauwaert" userId="024be1eadbcc0528" providerId="LiveId" clId="{1552173B-4DC7-40AD-A0F4-F17BFA38F6F8}" dt="2024-03-10T18:50:43.216" v="5035" actId="20577"/>
          <ac:spMkLst>
            <pc:docMk/>
            <pc:sldMk cId="4104087525" sldId="302"/>
            <ac:spMk id="4" creationId="{7A5AEEFA-AC8E-91D9-CDA6-6BCCEB55F4AE}"/>
          </ac:spMkLst>
        </pc:spChg>
      </pc:sldChg>
      <pc:sldChg chg="addSp modSp new mod modClrScheme chgLayout">
        <pc:chgData name="Tom Pauwaert" userId="024be1eadbcc0528" providerId="LiveId" clId="{1552173B-4DC7-40AD-A0F4-F17BFA38F6F8}" dt="2024-03-13T19:25:58.085" v="5208" actId="20577"/>
        <pc:sldMkLst>
          <pc:docMk/>
          <pc:sldMk cId="1272496790" sldId="303"/>
        </pc:sldMkLst>
        <pc:spChg chg="mod ord">
          <ac:chgData name="Tom Pauwaert" userId="024be1eadbcc0528" providerId="LiveId" clId="{1552173B-4DC7-40AD-A0F4-F17BFA38F6F8}" dt="2024-03-13T19:25:38.066" v="5177" actId="700"/>
          <ac:spMkLst>
            <pc:docMk/>
            <pc:sldMk cId="1272496790" sldId="303"/>
            <ac:spMk id="2" creationId="{992C2586-D45E-5F11-4572-53368547081E}"/>
          </ac:spMkLst>
        </pc:spChg>
        <pc:spChg chg="add mod ord">
          <ac:chgData name="Tom Pauwaert" userId="024be1eadbcc0528" providerId="LiveId" clId="{1552173B-4DC7-40AD-A0F4-F17BFA38F6F8}" dt="2024-03-13T19:25:58.085" v="5208" actId="20577"/>
          <ac:spMkLst>
            <pc:docMk/>
            <pc:sldMk cId="1272496790" sldId="303"/>
            <ac:spMk id="3" creationId="{C1D5F21E-22D7-E870-22BE-2EE28F4F0B3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FA5CF4-A4B0-4FC6-BB05-40EA4B6FE856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B8837350-884D-4BB8-8403-3C6FDCF2CB5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Reference</a:t>
          </a:r>
          <a:endParaRPr lang="LID4096" dirty="0"/>
        </a:p>
      </dgm:t>
    </dgm:pt>
    <dgm:pt modelId="{AF86B286-AEDE-4D73-914F-2C9570DF770F}" type="parTrans" cxnId="{3965E405-C699-4675-BC39-EA8A1DE369B0}">
      <dgm:prSet/>
      <dgm:spPr/>
      <dgm:t>
        <a:bodyPr/>
        <a:lstStyle/>
        <a:p>
          <a:endParaRPr lang="LID4096"/>
        </a:p>
      </dgm:t>
    </dgm:pt>
    <dgm:pt modelId="{3458FA46-87A4-4652-A654-F70A21933C6D}" type="sibTrans" cxnId="{3965E405-C699-4675-BC39-EA8A1DE369B0}">
      <dgm:prSet/>
      <dgm:spPr/>
      <dgm:t>
        <a:bodyPr/>
        <a:lstStyle/>
        <a:p>
          <a:endParaRPr lang="LID4096"/>
        </a:p>
      </dgm:t>
    </dgm:pt>
    <dgm:pt modelId="{85D53367-01CF-41D1-958A-B405EB9FA0EA}">
      <dgm:prSet phldrT="[Text]"/>
      <dgm:spPr/>
      <dgm:t>
        <a:bodyPr/>
        <a:lstStyle/>
        <a:p>
          <a:r>
            <a:rPr lang="en-US" dirty="0"/>
            <a:t>Low Poly</a:t>
          </a:r>
          <a:endParaRPr lang="LID4096" dirty="0"/>
        </a:p>
      </dgm:t>
    </dgm:pt>
    <dgm:pt modelId="{1BAE5F27-B777-43EC-9C20-29AF50B1AD1E}" type="parTrans" cxnId="{7533903D-57EC-4F4E-B64B-E263244265F9}">
      <dgm:prSet/>
      <dgm:spPr/>
      <dgm:t>
        <a:bodyPr/>
        <a:lstStyle/>
        <a:p>
          <a:endParaRPr lang="LID4096"/>
        </a:p>
      </dgm:t>
    </dgm:pt>
    <dgm:pt modelId="{28F868AA-738F-4BC2-BB8B-9321660B1A0C}" type="sibTrans" cxnId="{7533903D-57EC-4F4E-B64B-E263244265F9}">
      <dgm:prSet/>
      <dgm:spPr/>
      <dgm:t>
        <a:bodyPr/>
        <a:lstStyle/>
        <a:p>
          <a:endParaRPr lang="LID4096"/>
        </a:p>
      </dgm:t>
    </dgm:pt>
    <dgm:pt modelId="{7BA5F57E-1BBE-4FF6-AABC-66E0A7BB65EE}">
      <dgm:prSet phldrT="[Text]"/>
      <dgm:spPr/>
      <dgm:t>
        <a:bodyPr/>
        <a:lstStyle/>
        <a:p>
          <a:r>
            <a:rPr lang="en-US" dirty="0"/>
            <a:t>Bake</a:t>
          </a:r>
          <a:endParaRPr lang="LID4096" dirty="0"/>
        </a:p>
      </dgm:t>
    </dgm:pt>
    <dgm:pt modelId="{A95DB533-BD29-4B5B-9BFF-4398221C6508}" type="parTrans" cxnId="{1491C7ED-1F58-4618-B996-7A73F7A7B4E4}">
      <dgm:prSet/>
      <dgm:spPr/>
      <dgm:t>
        <a:bodyPr/>
        <a:lstStyle/>
        <a:p>
          <a:endParaRPr lang="LID4096"/>
        </a:p>
      </dgm:t>
    </dgm:pt>
    <dgm:pt modelId="{BDE91440-4799-49BB-A5D2-2DC697BE8484}" type="sibTrans" cxnId="{1491C7ED-1F58-4618-B996-7A73F7A7B4E4}">
      <dgm:prSet/>
      <dgm:spPr/>
      <dgm:t>
        <a:bodyPr/>
        <a:lstStyle/>
        <a:p>
          <a:endParaRPr lang="LID4096"/>
        </a:p>
      </dgm:t>
    </dgm:pt>
    <dgm:pt modelId="{211F19B9-1EEA-4F10-BB68-D7EE3C8ECCB0}">
      <dgm:prSet phldrT="[Text]"/>
      <dgm:spPr/>
      <dgm:t>
        <a:bodyPr/>
        <a:lstStyle/>
        <a:p>
          <a:r>
            <a:rPr lang="en-US" dirty="0"/>
            <a:t>High Poly</a:t>
          </a:r>
          <a:endParaRPr lang="LID4096" dirty="0"/>
        </a:p>
      </dgm:t>
    </dgm:pt>
    <dgm:pt modelId="{782C0C79-D503-4A96-A5B7-2DCAABA350B7}" type="parTrans" cxnId="{447F0B89-8B96-4D74-B8E4-20E439A5C270}">
      <dgm:prSet/>
      <dgm:spPr/>
      <dgm:t>
        <a:bodyPr/>
        <a:lstStyle/>
        <a:p>
          <a:endParaRPr lang="LID4096"/>
        </a:p>
      </dgm:t>
    </dgm:pt>
    <dgm:pt modelId="{D8783EBD-B8F5-441F-A1BF-1A320528FD9C}" type="sibTrans" cxnId="{447F0B89-8B96-4D74-B8E4-20E439A5C270}">
      <dgm:prSet/>
      <dgm:spPr/>
      <dgm:t>
        <a:bodyPr/>
        <a:lstStyle/>
        <a:p>
          <a:endParaRPr lang="LID4096"/>
        </a:p>
      </dgm:t>
    </dgm:pt>
    <dgm:pt modelId="{8991D666-1AAF-4A93-866D-097A9934BEFD}">
      <dgm:prSet phldrT="[Text]"/>
      <dgm:spPr/>
      <dgm:t>
        <a:bodyPr/>
        <a:lstStyle/>
        <a:p>
          <a:r>
            <a:rPr lang="en-US" dirty="0"/>
            <a:t>Texture</a:t>
          </a:r>
          <a:endParaRPr lang="LID4096" dirty="0"/>
        </a:p>
      </dgm:t>
    </dgm:pt>
    <dgm:pt modelId="{6205B440-BF34-4B04-B95B-BEBEF511D93B}" type="parTrans" cxnId="{834943DD-9D85-464E-AA0C-1DE5E4553C1C}">
      <dgm:prSet/>
      <dgm:spPr/>
      <dgm:t>
        <a:bodyPr/>
        <a:lstStyle/>
        <a:p>
          <a:endParaRPr lang="LID4096"/>
        </a:p>
      </dgm:t>
    </dgm:pt>
    <dgm:pt modelId="{B8DF4C81-D4B3-445A-83FF-2B69ACDEA23C}" type="sibTrans" cxnId="{834943DD-9D85-464E-AA0C-1DE5E4553C1C}">
      <dgm:prSet/>
      <dgm:spPr/>
      <dgm:t>
        <a:bodyPr/>
        <a:lstStyle/>
        <a:p>
          <a:endParaRPr lang="LID4096"/>
        </a:p>
      </dgm:t>
    </dgm:pt>
    <dgm:pt modelId="{0BA24A2E-4479-4645-B9D9-AC6E5754E5D2}">
      <dgm:prSet phldrT="[Text]"/>
      <dgm:spPr/>
      <dgm:t>
        <a:bodyPr/>
        <a:lstStyle/>
        <a:p>
          <a:r>
            <a:rPr lang="en-US" dirty="0"/>
            <a:t>Render</a:t>
          </a:r>
          <a:endParaRPr lang="LID4096" dirty="0"/>
        </a:p>
      </dgm:t>
    </dgm:pt>
    <dgm:pt modelId="{22F3C041-C6E6-49E7-9D7B-3DBB87EF4E66}" type="parTrans" cxnId="{5EC3E282-E131-439C-88C3-14A921A33572}">
      <dgm:prSet/>
      <dgm:spPr/>
      <dgm:t>
        <a:bodyPr/>
        <a:lstStyle/>
        <a:p>
          <a:endParaRPr lang="LID4096"/>
        </a:p>
      </dgm:t>
    </dgm:pt>
    <dgm:pt modelId="{7B00C16C-DCE2-4204-842A-0A7713248EE5}" type="sibTrans" cxnId="{5EC3E282-E131-439C-88C3-14A921A33572}">
      <dgm:prSet/>
      <dgm:spPr/>
      <dgm:t>
        <a:bodyPr/>
        <a:lstStyle/>
        <a:p>
          <a:endParaRPr lang="LID4096"/>
        </a:p>
      </dgm:t>
    </dgm:pt>
    <dgm:pt modelId="{8E11A9DC-9DBE-43A4-99B8-06987558BD37}" type="pres">
      <dgm:prSet presAssocID="{3DFA5CF4-A4B0-4FC6-BB05-40EA4B6FE856}" presName="Name0" presStyleCnt="0">
        <dgm:presLayoutVars>
          <dgm:dir/>
          <dgm:animLvl val="lvl"/>
          <dgm:resizeHandles val="exact"/>
        </dgm:presLayoutVars>
      </dgm:prSet>
      <dgm:spPr/>
    </dgm:pt>
    <dgm:pt modelId="{25F59B0B-4CCA-4523-95C5-5A8BE1C7874E}" type="pres">
      <dgm:prSet presAssocID="{B8837350-884D-4BB8-8403-3C6FDCF2CB5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BA3C2C3-BB6D-4C9D-B367-0C18A0BE5397}" type="pres">
      <dgm:prSet presAssocID="{3458FA46-87A4-4652-A654-F70A21933C6D}" presName="parTxOnlySpace" presStyleCnt="0"/>
      <dgm:spPr/>
    </dgm:pt>
    <dgm:pt modelId="{A39517C7-E204-40AE-9CD1-78D00C84402E}" type="pres">
      <dgm:prSet presAssocID="{211F19B9-1EEA-4F10-BB68-D7EE3C8ECCB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7F4CD66-3939-427D-94F6-F8B906E12BCA}" type="pres">
      <dgm:prSet presAssocID="{D8783EBD-B8F5-441F-A1BF-1A320528FD9C}" presName="parTxOnlySpace" presStyleCnt="0"/>
      <dgm:spPr/>
    </dgm:pt>
    <dgm:pt modelId="{96FC3E84-FCB4-446C-A526-6178093B4A1A}" type="pres">
      <dgm:prSet presAssocID="{85D53367-01CF-41D1-958A-B405EB9FA0E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CEA13C5-E9AD-4733-B88A-14B2684FBF17}" type="pres">
      <dgm:prSet presAssocID="{28F868AA-738F-4BC2-BB8B-9321660B1A0C}" presName="parTxOnlySpace" presStyleCnt="0"/>
      <dgm:spPr/>
    </dgm:pt>
    <dgm:pt modelId="{BA0BD7A5-5796-479F-B3AB-39B4FD7BBEC4}" type="pres">
      <dgm:prSet presAssocID="{7BA5F57E-1BBE-4FF6-AABC-66E0A7BB65E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17AAB22-A07C-4546-88B3-73CA3EEFB47B}" type="pres">
      <dgm:prSet presAssocID="{BDE91440-4799-49BB-A5D2-2DC697BE8484}" presName="parTxOnlySpace" presStyleCnt="0"/>
      <dgm:spPr/>
    </dgm:pt>
    <dgm:pt modelId="{C438B0A5-F403-4B84-B877-1B501CBA2098}" type="pres">
      <dgm:prSet presAssocID="{8991D666-1AAF-4A93-866D-097A9934BEFD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51C6C6F-1BCE-49FF-A95D-EC3407E1D50E}" type="pres">
      <dgm:prSet presAssocID="{B8DF4C81-D4B3-445A-83FF-2B69ACDEA23C}" presName="parTxOnlySpace" presStyleCnt="0"/>
      <dgm:spPr/>
    </dgm:pt>
    <dgm:pt modelId="{D6784851-603D-4B20-ACCB-E7EF1AF0A93D}" type="pres">
      <dgm:prSet presAssocID="{0BA24A2E-4479-4645-B9D9-AC6E5754E5D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965E405-C699-4675-BC39-EA8A1DE369B0}" srcId="{3DFA5CF4-A4B0-4FC6-BB05-40EA4B6FE856}" destId="{B8837350-884D-4BB8-8403-3C6FDCF2CB53}" srcOrd="0" destOrd="0" parTransId="{AF86B286-AEDE-4D73-914F-2C9570DF770F}" sibTransId="{3458FA46-87A4-4652-A654-F70A21933C6D}"/>
    <dgm:cxn modelId="{7533903D-57EC-4F4E-B64B-E263244265F9}" srcId="{3DFA5CF4-A4B0-4FC6-BB05-40EA4B6FE856}" destId="{85D53367-01CF-41D1-958A-B405EB9FA0EA}" srcOrd="2" destOrd="0" parTransId="{1BAE5F27-B777-43EC-9C20-29AF50B1AD1E}" sibTransId="{28F868AA-738F-4BC2-BB8B-9321660B1A0C}"/>
    <dgm:cxn modelId="{B197565C-619F-450B-B78C-DF0658C57649}" type="presOf" srcId="{85D53367-01CF-41D1-958A-B405EB9FA0EA}" destId="{96FC3E84-FCB4-446C-A526-6178093B4A1A}" srcOrd="0" destOrd="0" presId="urn:microsoft.com/office/officeart/2005/8/layout/chevron1"/>
    <dgm:cxn modelId="{0B5A4964-80C3-4DE4-B357-DF3B88889F20}" type="presOf" srcId="{3DFA5CF4-A4B0-4FC6-BB05-40EA4B6FE856}" destId="{8E11A9DC-9DBE-43A4-99B8-06987558BD37}" srcOrd="0" destOrd="0" presId="urn:microsoft.com/office/officeart/2005/8/layout/chevron1"/>
    <dgm:cxn modelId="{D865C74F-DD52-453C-9A6B-450402B0EC58}" type="presOf" srcId="{B8837350-884D-4BB8-8403-3C6FDCF2CB53}" destId="{25F59B0B-4CCA-4523-95C5-5A8BE1C7874E}" srcOrd="0" destOrd="0" presId="urn:microsoft.com/office/officeart/2005/8/layout/chevron1"/>
    <dgm:cxn modelId="{5EC3E282-E131-439C-88C3-14A921A33572}" srcId="{3DFA5CF4-A4B0-4FC6-BB05-40EA4B6FE856}" destId="{0BA24A2E-4479-4645-B9D9-AC6E5754E5D2}" srcOrd="5" destOrd="0" parTransId="{22F3C041-C6E6-49E7-9D7B-3DBB87EF4E66}" sibTransId="{7B00C16C-DCE2-4204-842A-0A7713248EE5}"/>
    <dgm:cxn modelId="{447F0B89-8B96-4D74-B8E4-20E439A5C270}" srcId="{3DFA5CF4-A4B0-4FC6-BB05-40EA4B6FE856}" destId="{211F19B9-1EEA-4F10-BB68-D7EE3C8ECCB0}" srcOrd="1" destOrd="0" parTransId="{782C0C79-D503-4A96-A5B7-2DCAABA350B7}" sibTransId="{D8783EBD-B8F5-441F-A1BF-1A320528FD9C}"/>
    <dgm:cxn modelId="{56FA7693-25F2-41C6-BBA3-24A001CFD598}" type="presOf" srcId="{211F19B9-1EEA-4F10-BB68-D7EE3C8ECCB0}" destId="{A39517C7-E204-40AE-9CD1-78D00C84402E}" srcOrd="0" destOrd="0" presId="urn:microsoft.com/office/officeart/2005/8/layout/chevron1"/>
    <dgm:cxn modelId="{55C007A6-8800-4FA9-B66B-C69E0A342C59}" type="presOf" srcId="{0BA24A2E-4479-4645-B9D9-AC6E5754E5D2}" destId="{D6784851-603D-4B20-ACCB-E7EF1AF0A93D}" srcOrd="0" destOrd="0" presId="urn:microsoft.com/office/officeart/2005/8/layout/chevron1"/>
    <dgm:cxn modelId="{A3FBB5B2-198B-41C2-8DA2-D20845C177B4}" type="presOf" srcId="{8991D666-1AAF-4A93-866D-097A9934BEFD}" destId="{C438B0A5-F403-4B84-B877-1B501CBA2098}" srcOrd="0" destOrd="0" presId="urn:microsoft.com/office/officeart/2005/8/layout/chevron1"/>
    <dgm:cxn modelId="{E286D3DC-FA72-4A94-9CA2-93008B4A0036}" type="presOf" srcId="{7BA5F57E-1BBE-4FF6-AABC-66E0A7BB65EE}" destId="{BA0BD7A5-5796-479F-B3AB-39B4FD7BBEC4}" srcOrd="0" destOrd="0" presId="urn:microsoft.com/office/officeart/2005/8/layout/chevron1"/>
    <dgm:cxn modelId="{834943DD-9D85-464E-AA0C-1DE5E4553C1C}" srcId="{3DFA5CF4-A4B0-4FC6-BB05-40EA4B6FE856}" destId="{8991D666-1AAF-4A93-866D-097A9934BEFD}" srcOrd="4" destOrd="0" parTransId="{6205B440-BF34-4B04-B95B-BEBEF511D93B}" sibTransId="{B8DF4C81-D4B3-445A-83FF-2B69ACDEA23C}"/>
    <dgm:cxn modelId="{1491C7ED-1F58-4618-B996-7A73F7A7B4E4}" srcId="{3DFA5CF4-A4B0-4FC6-BB05-40EA4B6FE856}" destId="{7BA5F57E-1BBE-4FF6-AABC-66E0A7BB65EE}" srcOrd="3" destOrd="0" parTransId="{A95DB533-BD29-4B5B-9BFF-4398221C6508}" sibTransId="{BDE91440-4799-49BB-A5D2-2DC697BE8484}"/>
    <dgm:cxn modelId="{A2C1FD05-7B63-4DF9-8006-43E44A4C8BE1}" type="presParOf" srcId="{8E11A9DC-9DBE-43A4-99B8-06987558BD37}" destId="{25F59B0B-4CCA-4523-95C5-5A8BE1C7874E}" srcOrd="0" destOrd="0" presId="urn:microsoft.com/office/officeart/2005/8/layout/chevron1"/>
    <dgm:cxn modelId="{17945D30-93EC-4C82-B924-C500FB049451}" type="presParOf" srcId="{8E11A9DC-9DBE-43A4-99B8-06987558BD37}" destId="{DBA3C2C3-BB6D-4C9D-B367-0C18A0BE5397}" srcOrd="1" destOrd="0" presId="urn:microsoft.com/office/officeart/2005/8/layout/chevron1"/>
    <dgm:cxn modelId="{5A2B7458-EF37-4564-8E03-CD7761D54FEC}" type="presParOf" srcId="{8E11A9DC-9DBE-43A4-99B8-06987558BD37}" destId="{A39517C7-E204-40AE-9CD1-78D00C84402E}" srcOrd="2" destOrd="0" presId="urn:microsoft.com/office/officeart/2005/8/layout/chevron1"/>
    <dgm:cxn modelId="{B0069111-0F96-4B22-A513-1D51F331009C}" type="presParOf" srcId="{8E11A9DC-9DBE-43A4-99B8-06987558BD37}" destId="{57F4CD66-3939-427D-94F6-F8B906E12BCA}" srcOrd="3" destOrd="0" presId="urn:microsoft.com/office/officeart/2005/8/layout/chevron1"/>
    <dgm:cxn modelId="{C205974D-49C3-4D4E-ABC3-562F8071CE11}" type="presParOf" srcId="{8E11A9DC-9DBE-43A4-99B8-06987558BD37}" destId="{96FC3E84-FCB4-446C-A526-6178093B4A1A}" srcOrd="4" destOrd="0" presId="urn:microsoft.com/office/officeart/2005/8/layout/chevron1"/>
    <dgm:cxn modelId="{BFBACDFD-24D0-4140-99CB-8D4CD91FD552}" type="presParOf" srcId="{8E11A9DC-9DBE-43A4-99B8-06987558BD37}" destId="{5CEA13C5-E9AD-4733-B88A-14B2684FBF17}" srcOrd="5" destOrd="0" presId="urn:microsoft.com/office/officeart/2005/8/layout/chevron1"/>
    <dgm:cxn modelId="{140CB700-5D6A-44C3-A6FC-1FD21C5A39CE}" type="presParOf" srcId="{8E11A9DC-9DBE-43A4-99B8-06987558BD37}" destId="{BA0BD7A5-5796-479F-B3AB-39B4FD7BBEC4}" srcOrd="6" destOrd="0" presId="urn:microsoft.com/office/officeart/2005/8/layout/chevron1"/>
    <dgm:cxn modelId="{FE1B3552-68F8-4E57-90D3-B8327997A1E1}" type="presParOf" srcId="{8E11A9DC-9DBE-43A4-99B8-06987558BD37}" destId="{417AAB22-A07C-4546-88B3-73CA3EEFB47B}" srcOrd="7" destOrd="0" presId="urn:microsoft.com/office/officeart/2005/8/layout/chevron1"/>
    <dgm:cxn modelId="{1C7FDA5A-105C-4C68-BAF3-A04F2EF8323F}" type="presParOf" srcId="{8E11A9DC-9DBE-43A4-99B8-06987558BD37}" destId="{C438B0A5-F403-4B84-B877-1B501CBA2098}" srcOrd="8" destOrd="0" presId="urn:microsoft.com/office/officeart/2005/8/layout/chevron1"/>
    <dgm:cxn modelId="{5D14C65B-EF6C-4574-AA07-3A4591F7B542}" type="presParOf" srcId="{8E11A9DC-9DBE-43A4-99B8-06987558BD37}" destId="{151C6C6F-1BCE-49FF-A95D-EC3407E1D50E}" srcOrd="9" destOrd="0" presId="urn:microsoft.com/office/officeart/2005/8/layout/chevron1"/>
    <dgm:cxn modelId="{2CC6F90F-0193-44D4-9D2B-49CD9709D3E6}" type="presParOf" srcId="{8E11A9DC-9DBE-43A4-99B8-06987558BD37}" destId="{D6784851-603D-4B20-ACCB-E7EF1AF0A93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59B0B-4CCA-4523-95C5-5A8BE1C7874E}">
      <dsp:nvSpPr>
        <dsp:cNvPr id="0" name=""/>
        <dsp:cNvSpPr/>
      </dsp:nvSpPr>
      <dsp:spPr>
        <a:xfrm>
          <a:off x="4334" y="433206"/>
          <a:ext cx="1612448" cy="644979"/>
        </a:xfrm>
        <a:prstGeom prst="chevron">
          <a:avLst/>
        </a:prstGeom>
        <a:solidFill>
          <a:srgbClr val="FF0000"/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Reference</a:t>
          </a:r>
          <a:endParaRPr lang="LID4096" sz="1500" kern="1200" dirty="0"/>
        </a:p>
      </dsp:txBody>
      <dsp:txXfrm>
        <a:off x="326824" y="433206"/>
        <a:ext cx="967469" cy="644979"/>
      </dsp:txXfrm>
    </dsp:sp>
    <dsp:sp modelId="{A39517C7-E204-40AE-9CD1-78D00C84402E}">
      <dsp:nvSpPr>
        <dsp:cNvPr id="0" name=""/>
        <dsp:cNvSpPr/>
      </dsp:nvSpPr>
      <dsp:spPr>
        <a:xfrm>
          <a:off x="1455538" y="433206"/>
          <a:ext cx="1612448" cy="6449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High Poly</a:t>
          </a:r>
          <a:endParaRPr lang="LID4096" sz="1500" kern="1200" dirty="0"/>
        </a:p>
      </dsp:txBody>
      <dsp:txXfrm>
        <a:off x="1778028" y="433206"/>
        <a:ext cx="967469" cy="644979"/>
      </dsp:txXfrm>
    </dsp:sp>
    <dsp:sp modelId="{96FC3E84-FCB4-446C-A526-6178093B4A1A}">
      <dsp:nvSpPr>
        <dsp:cNvPr id="0" name=""/>
        <dsp:cNvSpPr/>
      </dsp:nvSpPr>
      <dsp:spPr>
        <a:xfrm>
          <a:off x="2906742" y="433206"/>
          <a:ext cx="1612448" cy="6449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 Poly</a:t>
          </a:r>
          <a:endParaRPr lang="LID4096" sz="1500" kern="1200" dirty="0"/>
        </a:p>
      </dsp:txBody>
      <dsp:txXfrm>
        <a:off x="3229232" y="433206"/>
        <a:ext cx="967469" cy="644979"/>
      </dsp:txXfrm>
    </dsp:sp>
    <dsp:sp modelId="{BA0BD7A5-5796-479F-B3AB-39B4FD7BBEC4}">
      <dsp:nvSpPr>
        <dsp:cNvPr id="0" name=""/>
        <dsp:cNvSpPr/>
      </dsp:nvSpPr>
      <dsp:spPr>
        <a:xfrm>
          <a:off x="4357946" y="433206"/>
          <a:ext cx="1612448" cy="6449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Bake</a:t>
          </a:r>
          <a:endParaRPr lang="LID4096" sz="1500" kern="1200" dirty="0"/>
        </a:p>
      </dsp:txBody>
      <dsp:txXfrm>
        <a:off x="4680436" y="433206"/>
        <a:ext cx="967469" cy="644979"/>
      </dsp:txXfrm>
    </dsp:sp>
    <dsp:sp modelId="{C438B0A5-F403-4B84-B877-1B501CBA2098}">
      <dsp:nvSpPr>
        <dsp:cNvPr id="0" name=""/>
        <dsp:cNvSpPr/>
      </dsp:nvSpPr>
      <dsp:spPr>
        <a:xfrm>
          <a:off x="5809150" y="433206"/>
          <a:ext cx="1612448" cy="6449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Texture</a:t>
          </a:r>
          <a:endParaRPr lang="LID4096" sz="1500" kern="1200" dirty="0"/>
        </a:p>
      </dsp:txBody>
      <dsp:txXfrm>
        <a:off x="6131640" y="433206"/>
        <a:ext cx="967469" cy="644979"/>
      </dsp:txXfrm>
    </dsp:sp>
    <dsp:sp modelId="{D6784851-603D-4B20-ACCB-E7EF1AF0A93D}">
      <dsp:nvSpPr>
        <dsp:cNvPr id="0" name=""/>
        <dsp:cNvSpPr/>
      </dsp:nvSpPr>
      <dsp:spPr>
        <a:xfrm>
          <a:off x="7260354" y="433206"/>
          <a:ext cx="1612448" cy="64497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Render</a:t>
          </a:r>
          <a:endParaRPr lang="LID4096" sz="1500" kern="1200" dirty="0"/>
        </a:p>
      </dsp:txBody>
      <dsp:txXfrm>
        <a:off x="7582844" y="433206"/>
        <a:ext cx="967469" cy="644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4ECF-B1A5-1307-224F-A4BE729CB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1191-F4D2-8A3C-81A0-59D9A22C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AF658-EAE2-6FEA-1FBE-C0B557E5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6B881-6E61-E87B-1B2A-D9FA6717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4AB8C-38AB-223C-7D39-2E5BE71C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103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BACA-C745-C4CC-EFC2-8E7CA60C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B5713-B627-B480-E97D-4A94DDC84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01115-3EE8-888B-7E75-B72C86244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278ED-CB12-4575-8C9A-AAF8DD75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7DE26-B5FC-4A58-B84B-2E1010FC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8102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72314-0339-9596-3966-946A51DBF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A0363-0837-E124-575D-70B062EC2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EFDA6-033C-1A08-757F-9F175926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FB04A-E301-E3DA-21B7-D699A237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E2212-7C2A-03E4-0E2F-8C71918D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70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21F4-09A8-06D8-223A-34FEE30D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CB2A0-E7C0-8883-C67A-59A3850A0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7A38-745D-7D58-9297-B564F1BC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43A7C-92B4-FDA3-7A3F-BD2C76B1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76BE2-5D83-DE8B-5837-327C5112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410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3F6B-5DBA-529B-6871-3786A4EE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4747E-3EE1-6BE8-7F49-0D8414188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F7F7F-02FD-3474-257F-9E6FAA4F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C13B4-3699-E994-A3F9-E591E676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AA0DF-7363-8076-F6F4-B5A12A24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50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0169-FDDC-3689-146B-C18096C4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6A825-1B97-C678-1289-588D23967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5467B-3E2B-B3BD-8750-85D7D4FA1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AB02C-B285-F88F-FA4A-5F4C836B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AB34A-61B5-1D74-581F-27D93023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EF5B6-4AE9-3D5B-AF02-37F1D028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586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9552-E140-F65F-CA37-1C5970318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88A5B-6F43-458D-FFB5-F4C2CDE13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2042B-D68B-E59B-9435-5E22C6F65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5FC7D-57DD-4B05-CA6D-C5F45AB8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3F407-B954-F8C2-3153-8A9FD80F2F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88EAF-F826-F22D-7901-C312C881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A2D28-F0D9-0AC4-A1A8-3470F6F3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E12F8-6728-8C7D-E0BF-35186CAB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8243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0F00-01CE-4C7D-E40C-461BE6CB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05A03-D27E-968C-6998-86681A8B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C1CAF-A171-1189-D44E-580470CA5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057F8-6D05-FA99-A8E4-DABE3006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688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5A0BF-D75D-901F-A773-1F6F1466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8240C-5DF0-5D2C-9AE0-2D6D42B9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C7429-F716-AB33-8794-06D464F3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E5F4-FE73-C17A-746D-5C99C0D7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0A119-1CE8-A517-7F05-7C4BA5EC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0D5C1-8B40-6DF6-FA56-746CEA039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59106-2C13-5808-71C0-DF3A3D85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D8DFE-C558-BEFB-B9BC-2EF0D716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A64BF-A79D-24F3-FAAC-C0AD1DFA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333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E75C-0880-E16B-23B8-2742A305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4C7DE-0586-7574-D83E-B80437FBD2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57EEE-FE95-6475-9389-EC14FCFB6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EEDDA-435E-72DB-2E38-3D55F749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F59D0-6ACC-065B-D177-82B1D022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AE167-0C14-EB3B-1BD1-C8250DFA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134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C986CC-1010-B7A2-2214-3C6799C4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FE2DB-DD04-743F-C926-6F2545248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5FEB4-0365-757A-7A8F-7E4FE6A0A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D6E0E2-4FD6-4D97-B87F-1A181A18C23E}" type="datetimeFigureOut">
              <a:rPr lang="LID4096" smtClean="0"/>
              <a:t>03/14/2024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E41FE-E712-6EF7-B54B-6DD550D0D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F845D-28CB-D489-BFDE-6EA161F6B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53C7C9-6D22-440A-9FE5-14A6906AA09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116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6C6F438-55DA-433B-6823-554BA860E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182"/>
            <a:ext cx="12192000" cy="554181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19E2B0B-08AE-2B87-F385-1E902E1AF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Workshop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3D Environment Creation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BF3B8-AE40-858B-71F9-719D800D2F1B}"/>
              </a:ext>
            </a:extLst>
          </p:cNvPr>
          <p:cNvSpPr txBox="1"/>
          <p:nvPr/>
        </p:nvSpPr>
        <p:spPr>
          <a:xfrm>
            <a:off x="472660" y="6471478"/>
            <a:ext cx="3578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Concept Art by Luis Medina – City of Immortals</a:t>
            </a:r>
            <a:endParaRPr lang="LID4096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38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A98E-E311-2340-B1B6-BA907B35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it, then fake it.</a:t>
            </a:r>
            <a:endParaRPr lang="LID4096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56630B-2539-DF3B-54F7-2CDE275F2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Efficiency is key in game graphics development. </a:t>
            </a:r>
          </a:p>
          <a:p>
            <a:r>
              <a:rPr lang="en-US" dirty="0"/>
              <a:t>Look nice</a:t>
            </a:r>
          </a:p>
          <a:p>
            <a:r>
              <a:rPr lang="en-US" dirty="0"/>
              <a:t>Render fast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Game Asset Pipeline: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7921D9-21DE-579E-BA38-47F89271B374}"/>
              </a:ext>
            </a:extLst>
          </p:cNvPr>
          <p:cNvGraphicFramePr/>
          <p:nvPr/>
        </p:nvGraphicFramePr>
        <p:xfrm>
          <a:off x="1385335" y="4140309"/>
          <a:ext cx="8877138" cy="1511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2716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0509-9F3E-117F-5ACD-DB616005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 – 3D Models &amp; UV Unwrapping</a:t>
            </a:r>
            <a:endParaRPr lang="LID4096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6400FC-8CBE-701D-577E-6494EA796AF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D11D7-171A-08A2-85FD-CFB0845C543A}"/>
              </a:ext>
            </a:extLst>
          </p:cNvPr>
          <p:cNvSpPr txBox="1"/>
          <p:nvPr/>
        </p:nvSpPr>
        <p:spPr>
          <a:xfrm>
            <a:off x="1324446" y="5728494"/>
            <a:ext cx="484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UV unwrapping 3D objects allows us to map 2D textures to them</a:t>
            </a:r>
            <a:endParaRPr lang="LID4096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43F1382C-8C99-D08C-C352-BE507343B9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r="45801" b="8564"/>
          <a:stretch/>
        </p:blipFill>
        <p:spPr bwMode="auto">
          <a:xfrm>
            <a:off x="6763196" y="1825625"/>
            <a:ext cx="39996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4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0F14-2E8D-B6A6-5BCD-34E7D477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PBR Textures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F9E2E-A110-D63C-1DEB-8CE7FB102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 texture is an image.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Texture models in UV space. The 2D texture is mapped through your UV unwrap to the 3D model.</a:t>
            </a:r>
          </a:p>
          <a:p>
            <a:endParaRPr lang="en-US" b="1" dirty="0"/>
          </a:p>
          <a:p>
            <a:r>
              <a:rPr lang="en-US" b="1" dirty="0"/>
              <a:t>Normal map</a:t>
            </a:r>
            <a:r>
              <a:rPr lang="en-US" dirty="0"/>
              <a:t>: captures extra details for your model</a:t>
            </a:r>
          </a:p>
          <a:p>
            <a:r>
              <a:rPr lang="en-US" b="1" dirty="0"/>
              <a:t>Color map</a:t>
            </a:r>
            <a:r>
              <a:rPr lang="en-US" dirty="0"/>
              <a:t>: colors of the  materials</a:t>
            </a:r>
          </a:p>
          <a:p>
            <a:r>
              <a:rPr lang="en-US" b="1" dirty="0"/>
              <a:t>Roughness map</a:t>
            </a:r>
            <a:r>
              <a:rPr lang="en-US" dirty="0"/>
              <a:t>: gives material variation, grunge, dirt, …</a:t>
            </a:r>
          </a:p>
          <a:p>
            <a:r>
              <a:rPr lang="en-US" b="1" dirty="0" err="1"/>
              <a:t>Metalness</a:t>
            </a:r>
            <a:r>
              <a:rPr lang="en-US" b="1" dirty="0"/>
              <a:t> map</a:t>
            </a:r>
            <a:r>
              <a:rPr lang="en-US" dirty="0"/>
              <a:t>: something is metal, or it is not</a:t>
            </a:r>
          </a:p>
          <a:p>
            <a:r>
              <a:rPr lang="en-US" b="1" dirty="0"/>
              <a:t>Ambient occlusion map</a:t>
            </a:r>
            <a:r>
              <a:rPr lang="en-US" dirty="0"/>
              <a:t>: shows ambient shadows in a fully lit environment</a:t>
            </a:r>
          </a:p>
          <a:p>
            <a:r>
              <a:rPr lang="en-US" dirty="0"/>
              <a:t>…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0659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charted: The Lost Legacy – Train Depot">
            <a:extLst>
              <a:ext uri="{FF2B5EF4-FFF2-40B4-BE49-F238E27FC236}">
                <a16:creationId xmlns:a16="http://schemas.microsoft.com/office/drawing/2014/main" id="{0013BF1E-B357-DBD9-7C6A-E49F6191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86965-6B1C-37D6-0B4B-1513B60B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27" y="786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Real Time Graphics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5FAB-D5BF-4F7A-FE10-3133CF3D5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8778" y="589419"/>
            <a:ext cx="3881621" cy="5367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Realtime Physically Based Rendering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Diffuse and Specular reflections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Color</a:t>
            </a:r>
          </a:p>
          <a:p>
            <a:r>
              <a:rPr lang="en-US" sz="1800" dirty="0">
                <a:solidFill>
                  <a:schemeClr val="bg1"/>
                </a:solidFill>
              </a:rPr>
              <a:t>Fresnel Effect </a:t>
            </a:r>
          </a:p>
          <a:p>
            <a:r>
              <a:rPr lang="en-US" sz="1800" dirty="0">
                <a:solidFill>
                  <a:schemeClr val="bg1"/>
                </a:solidFill>
              </a:rPr>
              <a:t>Metals and non-metals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Driven by </a:t>
            </a:r>
            <a:r>
              <a:rPr lang="en-US" sz="1800" b="1" dirty="0">
                <a:solidFill>
                  <a:schemeClr val="bg1"/>
                </a:solidFill>
              </a:rPr>
              <a:t>textures</a:t>
            </a:r>
            <a:r>
              <a:rPr lang="en-US" sz="1800" dirty="0">
                <a:solidFill>
                  <a:schemeClr val="bg1"/>
                </a:solidFill>
              </a:rPr>
              <a:t> providing information about these properties (excl. Fresnel)</a:t>
            </a:r>
          </a:p>
          <a:p>
            <a:pPr marL="0" indent="0">
              <a:buNone/>
            </a:pPr>
            <a:endParaRPr lang="LID4096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48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white metal object with screws&#10;&#10;Description automatically generated">
            <a:extLst>
              <a:ext uri="{FF2B5EF4-FFF2-40B4-BE49-F238E27FC236}">
                <a16:creationId xmlns:a16="http://schemas.microsoft.com/office/drawing/2014/main" id="{52001D9E-297B-D469-0561-29847C38B6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r="17083"/>
          <a:stretch/>
        </p:blipFill>
        <p:spPr>
          <a:xfrm>
            <a:off x="167780" y="1991983"/>
            <a:ext cx="5732984" cy="4869164"/>
          </a:xfrm>
        </p:spPr>
      </p:pic>
      <p:pic>
        <p:nvPicPr>
          <p:cNvPr id="18" name="Content Placeholder 17" descr="A white metal object with a black background&#10;&#10;Description automatically generated">
            <a:extLst>
              <a:ext uri="{FF2B5EF4-FFF2-40B4-BE49-F238E27FC236}">
                <a16:creationId xmlns:a16="http://schemas.microsoft.com/office/drawing/2014/main" id="{1CA987E6-BAA4-A1C7-03E9-EAE12FCE7B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r="16909"/>
          <a:stretch/>
        </p:blipFill>
        <p:spPr>
          <a:xfrm>
            <a:off x="6111572" y="1991982"/>
            <a:ext cx="5729278" cy="4866017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64BC66-556B-3898-1D6F-AF7855433DB4}"/>
              </a:ext>
            </a:extLst>
          </p:cNvPr>
          <p:cNvSpPr txBox="1"/>
          <p:nvPr/>
        </p:nvSpPr>
        <p:spPr>
          <a:xfrm>
            <a:off x="1415197" y="973123"/>
            <a:ext cx="1965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Low Poly</a:t>
            </a:r>
            <a:endParaRPr lang="LID4096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124443-231A-E333-09E0-2F51800AFEA4}"/>
              </a:ext>
            </a:extLst>
          </p:cNvPr>
          <p:cNvSpPr txBox="1"/>
          <p:nvPr/>
        </p:nvSpPr>
        <p:spPr>
          <a:xfrm>
            <a:off x="6936551" y="973122"/>
            <a:ext cx="1965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High Poly</a:t>
            </a:r>
            <a:endParaRPr lang="LID4096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white metal object with screws&#10;&#10;Description automatically generated">
            <a:extLst>
              <a:ext uri="{FF2B5EF4-FFF2-40B4-BE49-F238E27FC236}">
                <a16:creationId xmlns:a16="http://schemas.microsoft.com/office/drawing/2014/main" id="{52001D9E-297B-D469-0561-29847C38B6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4" r="29817" b="45316"/>
          <a:stretch/>
        </p:blipFill>
        <p:spPr>
          <a:xfrm>
            <a:off x="-1" y="0"/>
            <a:ext cx="7411757" cy="4253218"/>
          </a:xfrm>
        </p:spPr>
      </p:pic>
      <p:pic>
        <p:nvPicPr>
          <p:cNvPr id="18" name="Content Placeholder 17" descr="A white metal object with a black background&#10;&#10;Description automatically generated">
            <a:extLst>
              <a:ext uri="{FF2B5EF4-FFF2-40B4-BE49-F238E27FC236}">
                <a16:creationId xmlns:a16="http://schemas.microsoft.com/office/drawing/2014/main" id="{1CA987E6-BAA4-A1C7-03E9-EAE12FCE7B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1" r="29859" b="43570"/>
          <a:stretch/>
        </p:blipFill>
        <p:spPr>
          <a:xfrm>
            <a:off x="5597459" y="2952925"/>
            <a:ext cx="6594541" cy="390507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93DDA1-487D-8794-DC17-72E5B488E0F7}"/>
              </a:ext>
            </a:extLst>
          </p:cNvPr>
          <p:cNvSpPr txBox="1"/>
          <p:nvPr/>
        </p:nvSpPr>
        <p:spPr>
          <a:xfrm>
            <a:off x="1740311" y="4530055"/>
            <a:ext cx="1965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Low Poly</a:t>
            </a:r>
            <a:endParaRPr lang="LID4096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B776B-75AB-E517-F212-6021F1150144}"/>
              </a:ext>
            </a:extLst>
          </p:cNvPr>
          <p:cNvSpPr txBox="1"/>
          <p:nvPr/>
        </p:nvSpPr>
        <p:spPr>
          <a:xfrm>
            <a:off x="8894729" y="2126609"/>
            <a:ext cx="1965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High Poly</a:t>
            </a:r>
            <a:endParaRPr lang="LID4096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50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C0F345-DEB9-21D4-E779-497F4677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8" name="Content Placeholder 7" descr="A white metal object with blue dots&#10;&#10;Description automatically generated">
            <a:extLst>
              <a:ext uri="{FF2B5EF4-FFF2-40B4-BE49-F238E27FC236}">
                <a16:creationId xmlns:a16="http://schemas.microsoft.com/office/drawing/2014/main" id="{B5E4B690-0AEC-596F-4E39-D33D7FF733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7" r="15899"/>
          <a:stretch/>
        </p:blipFill>
        <p:spPr>
          <a:xfrm>
            <a:off x="838200" y="1946535"/>
            <a:ext cx="5130244" cy="4191324"/>
          </a:xfrm>
        </p:spPr>
      </p:pic>
      <p:pic>
        <p:nvPicPr>
          <p:cNvPr id="10" name="Content Placeholder 9" descr="A blue and green machine&#10;&#10;Description automatically generated">
            <a:extLst>
              <a:ext uri="{FF2B5EF4-FFF2-40B4-BE49-F238E27FC236}">
                <a16:creationId xmlns:a16="http://schemas.microsoft.com/office/drawing/2014/main" id="{0F042ED6-D0C4-82ED-FB8A-80B10F56D9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r="14624"/>
          <a:stretch/>
        </p:blipFill>
        <p:spPr>
          <a:xfrm>
            <a:off x="6222763" y="1946535"/>
            <a:ext cx="5130244" cy="419132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8E3AD-743C-AF62-FFF0-2750DA95BBAB}"/>
              </a:ext>
            </a:extLst>
          </p:cNvPr>
          <p:cNvSpPr txBox="1"/>
          <p:nvPr/>
        </p:nvSpPr>
        <p:spPr>
          <a:xfrm>
            <a:off x="1415197" y="973123"/>
            <a:ext cx="1965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Low Poly</a:t>
            </a:r>
            <a:endParaRPr lang="LID4096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EDD43-0D27-A717-FD83-557B0754AA44}"/>
              </a:ext>
            </a:extLst>
          </p:cNvPr>
          <p:cNvSpPr txBox="1"/>
          <p:nvPr/>
        </p:nvSpPr>
        <p:spPr>
          <a:xfrm>
            <a:off x="6936551" y="973122"/>
            <a:ext cx="1965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High Poly</a:t>
            </a:r>
            <a:endParaRPr lang="LID4096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4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2D802D-E953-6410-CAF5-B1485465F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Picture 2" descr="A rusty metal piece with screws&#10;&#10;Description automatically generated">
            <a:extLst>
              <a:ext uri="{FF2B5EF4-FFF2-40B4-BE49-F238E27FC236}">
                <a16:creationId xmlns:a16="http://schemas.microsoft.com/office/drawing/2014/main" id="{12253CCF-952A-70AC-84D4-5FC0DBB08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3" y="0"/>
            <a:ext cx="1170355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69EEB-1831-FFF3-A1FB-985F0382E7BA}"/>
              </a:ext>
            </a:extLst>
          </p:cNvPr>
          <p:cNvSpPr txBox="1"/>
          <p:nvPr/>
        </p:nvSpPr>
        <p:spPr>
          <a:xfrm>
            <a:off x="8405769" y="302004"/>
            <a:ext cx="3542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Low Poly</a:t>
            </a:r>
            <a:br>
              <a:rPr lang="en-US" sz="2800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+color</a:t>
            </a:r>
            <a:endParaRPr lang="LID4096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309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metal object with a black background&#10;&#10;Description automatically generated">
            <a:extLst>
              <a:ext uri="{FF2B5EF4-FFF2-40B4-BE49-F238E27FC236}">
                <a16:creationId xmlns:a16="http://schemas.microsoft.com/office/drawing/2014/main" id="{E5B5C7F1-7402-64CF-CBC3-A1065655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3" y="0"/>
            <a:ext cx="117035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61A605-1820-216D-32CD-5BAAE858AD7B}"/>
              </a:ext>
            </a:extLst>
          </p:cNvPr>
          <p:cNvSpPr txBox="1"/>
          <p:nvPr/>
        </p:nvSpPr>
        <p:spPr>
          <a:xfrm>
            <a:off x="8405769" y="302004"/>
            <a:ext cx="3542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Low Poly</a:t>
            </a:r>
            <a:br>
              <a:rPr lang="en-US" sz="2800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normal map</a:t>
            </a:r>
            <a:endParaRPr lang="LID4096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BAEA6-23CF-2A4E-000E-EEDE424CFEDA}"/>
              </a:ext>
            </a:extLst>
          </p:cNvPr>
          <p:cNvSpPr txBox="1"/>
          <p:nvPr/>
        </p:nvSpPr>
        <p:spPr>
          <a:xfrm>
            <a:off x="0" y="6321476"/>
            <a:ext cx="354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Don’t model what can be textured</a:t>
            </a:r>
            <a:endParaRPr lang="LID4096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0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2D802D-E953-6410-CAF5-B1485465F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 descr="A white metal piece of equipment&#10;&#10;Description automatically generated">
            <a:extLst>
              <a:ext uri="{FF2B5EF4-FFF2-40B4-BE49-F238E27FC236}">
                <a16:creationId xmlns:a16="http://schemas.microsoft.com/office/drawing/2014/main" id="{022F3EFF-F508-FEA8-2E8E-D23D952EE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3" y="0"/>
            <a:ext cx="117035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61A605-1820-216D-32CD-5BAAE858AD7B}"/>
              </a:ext>
            </a:extLst>
          </p:cNvPr>
          <p:cNvSpPr txBox="1"/>
          <p:nvPr/>
        </p:nvSpPr>
        <p:spPr>
          <a:xfrm>
            <a:off x="8405769" y="302004"/>
            <a:ext cx="3542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Low Poly</a:t>
            </a:r>
            <a:br>
              <a:rPr lang="en-US" sz="2800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+normal map</a:t>
            </a:r>
            <a:endParaRPr lang="LID4096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2586-D45E-5F11-4572-53368547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F21E-22D7-E870-22BE-2EE28F4F0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the unreal project.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7249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metal object with a black background&#10;&#10;Description automatically generated">
            <a:extLst>
              <a:ext uri="{FF2B5EF4-FFF2-40B4-BE49-F238E27FC236}">
                <a16:creationId xmlns:a16="http://schemas.microsoft.com/office/drawing/2014/main" id="{233E240A-2AF6-0FD3-575C-D223A5C40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3" y="0"/>
            <a:ext cx="117035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FDB50-A9D3-28C8-6CA5-395A2DBDD483}"/>
              </a:ext>
            </a:extLst>
          </p:cNvPr>
          <p:cNvSpPr txBox="1"/>
          <p:nvPr/>
        </p:nvSpPr>
        <p:spPr>
          <a:xfrm>
            <a:off x="8405769" y="302004"/>
            <a:ext cx="3542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Low Poly</a:t>
            </a:r>
            <a:br>
              <a:rPr lang="en-US" sz="2800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roughness</a:t>
            </a:r>
            <a:endParaRPr lang="LID4096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3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etal piece&#10;&#10;Description automatically generated">
            <a:extLst>
              <a:ext uri="{FF2B5EF4-FFF2-40B4-BE49-F238E27FC236}">
                <a16:creationId xmlns:a16="http://schemas.microsoft.com/office/drawing/2014/main" id="{A3D2EBE9-2802-2701-D7D4-341ADCCC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3" y="0"/>
            <a:ext cx="117035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CF187-70F6-0F55-731F-C4A475071158}"/>
              </a:ext>
            </a:extLst>
          </p:cNvPr>
          <p:cNvSpPr txBox="1"/>
          <p:nvPr/>
        </p:nvSpPr>
        <p:spPr>
          <a:xfrm>
            <a:off x="8405769" y="302004"/>
            <a:ext cx="3542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Low Poly</a:t>
            </a:r>
            <a:br>
              <a:rPr lang="en-US" sz="2800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sz="3200" dirty="0" err="1">
                <a:solidFill>
                  <a:schemeClr val="bg1">
                    <a:lumMod val="85000"/>
                  </a:schemeClr>
                </a:solidFill>
              </a:rPr>
              <a:t>metalness</a:t>
            </a:r>
            <a:endParaRPr lang="LID4096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2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2D802D-E953-6410-CAF5-B1485465F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Picture 2" descr="A rusty metal piece with screws&#10;&#10;Description automatically generated">
            <a:extLst>
              <a:ext uri="{FF2B5EF4-FFF2-40B4-BE49-F238E27FC236}">
                <a16:creationId xmlns:a16="http://schemas.microsoft.com/office/drawing/2014/main" id="{A9EBAA4D-2C53-E665-447B-1339402C9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3" y="0"/>
            <a:ext cx="1170355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D5614E-9159-5A42-D384-0BEDBA2D325B}"/>
              </a:ext>
            </a:extLst>
          </p:cNvPr>
          <p:cNvSpPr txBox="1"/>
          <p:nvPr/>
        </p:nvSpPr>
        <p:spPr>
          <a:xfrm>
            <a:off x="8405769" y="302004"/>
            <a:ext cx="35420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Low Poly</a:t>
            </a:r>
            <a:br>
              <a:rPr lang="en-US" sz="2800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+color</a:t>
            </a:r>
          </a:p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+roughness</a:t>
            </a:r>
          </a:p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</a:t>
            </a:r>
            <a:r>
              <a:rPr lang="en-US" sz="3200" dirty="0" err="1">
                <a:solidFill>
                  <a:schemeClr val="bg1">
                    <a:lumMod val="85000"/>
                  </a:schemeClr>
                </a:solidFill>
              </a:rPr>
              <a:t>metalness</a:t>
            </a:r>
            <a:endParaRPr lang="LID4096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404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2D802D-E953-6410-CAF5-B1485465F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Picture 2" descr="A rusty metal piece of machinery&#10;&#10;Description automatically generated">
            <a:extLst>
              <a:ext uri="{FF2B5EF4-FFF2-40B4-BE49-F238E27FC236}">
                <a16:creationId xmlns:a16="http://schemas.microsoft.com/office/drawing/2014/main" id="{53B0BFF4-B31A-E5D8-9A3F-31EACDAFB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3" y="0"/>
            <a:ext cx="1170355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86390-0B17-D4B3-9A53-6BFFB60AC26A}"/>
              </a:ext>
            </a:extLst>
          </p:cNvPr>
          <p:cNvSpPr txBox="1"/>
          <p:nvPr/>
        </p:nvSpPr>
        <p:spPr>
          <a:xfrm>
            <a:off x="8405769" y="302004"/>
            <a:ext cx="35420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Low Poly</a:t>
            </a:r>
            <a:br>
              <a:rPr lang="en-US" sz="2800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+color</a:t>
            </a:r>
          </a:p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+roughness</a:t>
            </a:r>
          </a:p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</a:t>
            </a:r>
            <a:r>
              <a:rPr lang="en-US" sz="3200" dirty="0" err="1">
                <a:solidFill>
                  <a:schemeClr val="bg1">
                    <a:lumMod val="85000"/>
                  </a:schemeClr>
                </a:solidFill>
              </a:rPr>
              <a:t>metalness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+normal</a:t>
            </a:r>
            <a:endParaRPr lang="LID4096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24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EB5B969A-CCFD-1693-47BE-87312AA9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5346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2" name="Picture 11" descr="A black and white image of a group of objects&#10;&#10;Description automatically generated">
            <a:extLst>
              <a:ext uri="{FF2B5EF4-FFF2-40B4-BE49-F238E27FC236}">
                <a16:creationId xmlns:a16="http://schemas.microsoft.com/office/drawing/2014/main" id="{E7DA8D38-CBB1-B248-2041-2A4366F83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1" r="5" b="5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3" name="Picture 2" descr="A colorful pattern with different shapes&#10;&#10;Description automatically generated with medium confidence">
            <a:extLst>
              <a:ext uri="{FF2B5EF4-FFF2-40B4-BE49-F238E27FC236}">
                <a16:creationId xmlns:a16="http://schemas.microsoft.com/office/drawing/2014/main" id="{A8980111-92C2-D5A2-25CF-A785DC410A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r="32007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10" name="Picture 9" descr="A close-up of a black and white picture&#10;&#10;Description automatically generated">
            <a:extLst>
              <a:ext uri="{FF2B5EF4-FFF2-40B4-BE49-F238E27FC236}">
                <a16:creationId xmlns:a16="http://schemas.microsoft.com/office/drawing/2014/main" id="{8502DEE1-57EF-D868-FEAF-C9DCB96C4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5486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8" name="Picture 7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3384BA51-3CBA-271E-9BA7-F5709203B1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9" r="-1" b="-1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EE02FC-F8FA-ED42-C55E-647F2978E35B}"/>
              </a:ext>
            </a:extLst>
          </p:cNvPr>
          <p:cNvSpPr txBox="1"/>
          <p:nvPr/>
        </p:nvSpPr>
        <p:spPr>
          <a:xfrm>
            <a:off x="4003038" y="0"/>
            <a:ext cx="4196927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Channel Packing</a:t>
            </a:r>
            <a:endParaRPr lang="LID4096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E27A2-9507-B047-19AE-4218B14F2BED}"/>
              </a:ext>
            </a:extLst>
          </p:cNvPr>
          <p:cNvSpPr txBox="1"/>
          <p:nvPr/>
        </p:nvSpPr>
        <p:spPr>
          <a:xfrm>
            <a:off x="1337845" y="-15389"/>
            <a:ext cx="123743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Alpha</a:t>
            </a:r>
            <a:endParaRPr lang="LID4096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726375-F333-5A0F-D8A2-7D6C341E9C67}"/>
              </a:ext>
            </a:extLst>
          </p:cNvPr>
          <p:cNvSpPr txBox="1"/>
          <p:nvPr/>
        </p:nvSpPr>
        <p:spPr>
          <a:xfrm>
            <a:off x="9571763" y="3429000"/>
            <a:ext cx="123743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Red</a:t>
            </a:r>
            <a:endParaRPr lang="LID4096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277AF-E74A-528D-643F-6168D0C8FB21}"/>
              </a:ext>
            </a:extLst>
          </p:cNvPr>
          <p:cNvSpPr txBox="1"/>
          <p:nvPr/>
        </p:nvSpPr>
        <p:spPr>
          <a:xfrm>
            <a:off x="1337845" y="3469097"/>
            <a:ext cx="123743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Blue</a:t>
            </a:r>
            <a:endParaRPr lang="LID4096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E31C8-A055-B60B-BBAA-C6AFC19C8A35}"/>
              </a:ext>
            </a:extLst>
          </p:cNvPr>
          <p:cNvSpPr txBox="1"/>
          <p:nvPr/>
        </p:nvSpPr>
        <p:spPr>
          <a:xfrm>
            <a:off x="9576504" y="0"/>
            <a:ext cx="123743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Green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3066075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78B3-4B11-5CF8-7C41-D7C611FB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workshop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B51B9-D31B-B855-27FC-01B59CF9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game graphics and environment creation workflows</a:t>
            </a:r>
          </a:p>
          <a:p>
            <a:r>
              <a:rPr lang="en-US" dirty="0"/>
              <a:t>In Unreal Engine</a:t>
            </a:r>
          </a:p>
          <a:p>
            <a:r>
              <a:rPr lang="en-US" dirty="0"/>
              <a:t>Building a small-to-medium sized environment</a:t>
            </a:r>
          </a:p>
          <a:p>
            <a:pPr lvl="1"/>
            <a:r>
              <a:rPr lang="en-US" dirty="0"/>
              <a:t>Old </a:t>
            </a:r>
            <a:r>
              <a:rPr lang="en-US" b="1" dirty="0"/>
              <a:t>Roman / Greek style </a:t>
            </a:r>
            <a:r>
              <a:rPr lang="en-US" dirty="0"/>
              <a:t>inspired</a:t>
            </a:r>
          </a:p>
          <a:p>
            <a:pPr lvl="1"/>
            <a:r>
              <a:rPr lang="en-US" dirty="0"/>
              <a:t>Using </a:t>
            </a:r>
            <a:r>
              <a:rPr lang="en-US" b="1" dirty="0"/>
              <a:t>Modular</a:t>
            </a:r>
            <a:r>
              <a:rPr lang="en-US" dirty="0"/>
              <a:t> Building Blocks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Quixel</a:t>
            </a:r>
            <a:r>
              <a:rPr lang="en-US" dirty="0"/>
              <a:t> </a:t>
            </a:r>
            <a:r>
              <a:rPr lang="en-US" b="1" dirty="0" err="1"/>
              <a:t>Megascan</a:t>
            </a:r>
            <a:r>
              <a:rPr lang="en-US" b="1" dirty="0"/>
              <a:t> Assets</a:t>
            </a:r>
          </a:p>
          <a:p>
            <a:pPr lvl="1"/>
            <a:r>
              <a:rPr lang="en-US" dirty="0"/>
              <a:t>Based around a </a:t>
            </a:r>
            <a:r>
              <a:rPr lang="en-US" b="1" dirty="0"/>
              <a:t>single camera viewpoint</a:t>
            </a:r>
          </a:p>
          <a:p>
            <a:pPr lvl="1"/>
            <a:r>
              <a:rPr lang="en-US" dirty="0"/>
              <a:t>Work by yourself, or in small teams (2-3 persons)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57757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F405BA-F0FE-0BC7-22D2-5878B67A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0"/>
            <a:ext cx="9326277" cy="5696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FA06E-DDD3-8534-A8A0-1585231B380B}"/>
              </a:ext>
            </a:extLst>
          </p:cNvPr>
          <p:cNvSpPr txBox="1"/>
          <p:nvPr/>
        </p:nvSpPr>
        <p:spPr>
          <a:xfrm>
            <a:off x="2213397" y="5922015"/>
            <a:ext cx="846506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Based on tutorial by Emiel </a:t>
            </a:r>
            <a:r>
              <a:rPr lang="en-US" dirty="0" err="1">
                <a:solidFill>
                  <a:schemeClr val="bg1"/>
                </a:solidFill>
              </a:rPr>
              <a:t>Sleegers</a:t>
            </a:r>
            <a:r>
              <a:rPr lang="en-US" dirty="0">
                <a:solidFill>
                  <a:schemeClr val="bg1"/>
                </a:solidFill>
              </a:rPr>
              <a:t> – Senior Environment Artist</a:t>
            </a: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https://www.artstation.com/marketplace/p/8O1qz/large-game-environment-creation-in-depth-tutorial-course-ue5</a:t>
            </a:r>
            <a:endParaRPr lang="LID4096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394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6C6F438-55DA-433B-6823-554BA860E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182"/>
            <a:ext cx="12192000" cy="554181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19E2B0B-08AE-2B87-F385-1E902E1AF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Reference Concept Art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BF3B8-AE40-858B-71F9-719D800D2F1B}"/>
              </a:ext>
            </a:extLst>
          </p:cNvPr>
          <p:cNvSpPr txBox="1"/>
          <p:nvPr/>
        </p:nvSpPr>
        <p:spPr>
          <a:xfrm>
            <a:off x="472660" y="6471478"/>
            <a:ext cx="3578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Concept Art by Luis Medina – City of Immortals</a:t>
            </a:r>
            <a:endParaRPr lang="LID4096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523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67E11952-BF49-7BA6-5016-4F7C4EFA9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182"/>
            <a:ext cx="12192000" cy="55418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5DC517E-03CD-2135-B487-4709AB50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Modular Workflow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5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CFBFF-5085-525A-1891-E0EF7986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9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78B3-4B11-5CF8-7C41-D7C611FB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workshop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B51B9-D31B-B855-27FC-01B59CF9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game graphics and environment creation workflows</a:t>
            </a:r>
          </a:p>
          <a:p>
            <a:r>
              <a:rPr lang="en-US" dirty="0"/>
              <a:t>In Unreal Engine</a:t>
            </a:r>
          </a:p>
          <a:p>
            <a:r>
              <a:rPr lang="en-US" dirty="0"/>
              <a:t>Building a small-to-medium sized environment</a:t>
            </a:r>
          </a:p>
          <a:p>
            <a:pPr lvl="1"/>
            <a:r>
              <a:rPr lang="en-US" dirty="0"/>
              <a:t>Old </a:t>
            </a:r>
            <a:r>
              <a:rPr lang="en-US" b="1" dirty="0"/>
              <a:t>Roman / Greek style </a:t>
            </a:r>
            <a:r>
              <a:rPr lang="en-US" dirty="0"/>
              <a:t>inspired</a:t>
            </a:r>
          </a:p>
          <a:p>
            <a:pPr lvl="1"/>
            <a:r>
              <a:rPr lang="en-US" dirty="0"/>
              <a:t>Using </a:t>
            </a:r>
            <a:r>
              <a:rPr lang="en-US" b="1" dirty="0"/>
              <a:t>Modular</a:t>
            </a:r>
            <a:r>
              <a:rPr lang="en-US" dirty="0"/>
              <a:t> Building Blocks</a:t>
            </a:r>
          </a:p>
          <a:p>
            <a:pPr lvl="1"/>
            <a:r>
              <a:rPr lang="en-US" dirty="0"/>
              <a:t>Using </a:t>
            </a:r>
            <a:r>
              <a:rPr lang="en-US" b="1" dirty="0" err="1"/>
              <a:t>Quixel</a:t>
            </a:r>
            <a:r>
              <a:rPr lang="en-US" dirty="0"/>
              <a:t> </a:t>
            </a:r>
            <a:r>
              <a:rPr lang="en-US" b="1" dirty="0" err="1"/>
              <a:t>Megascan</a:t>
            </a:r>
            <a:r>
              <a:rPr lang="en-US" b="1" dirty="0"/>
              <a:t> Assets</a:t>
            </a:r>
          </a:p>
          <a:p>
            <a:pPr lvl="1"/>
            <a:r>
              <a:rPr lang="en-US" dirty="0"/>
              <a:t>Based around a </a:t>
            </a:r>
            <a:r>
              <a:rPr lang="en-US" b="1" dirty="0"/>
              <a:t>single camera viewpoint</a:t>
            </a:r>
          </a:p>
          <a:p>
            <a:pPr lvl="1"/>
            <a:r>
              <a:rPr lang="en-US" dirty="0"/>
              <a:t>Work by yourself, or in small teams (2-3 persons)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1181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3562B-8085-9409-1E6B-0CBD0FAF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A6D2A-2BFF-29C9-C3D2-216C3D789115}"/>
              </a:ext>
            </a:extLst>
          </p:cNvPr>
          <p:cNvSpPr txBox="1"/>
          <p:nvPr/>
        </p:nvSpPr>
        <p:spPr>
          <a:xfrm>
            <a:off x="97130" y="321590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Victory Luode - https://www.artstation.com/artwork/d0JG93</a:t>
            </a:r>
          </a:p>
        </p:txBody>
      </p:sp>
    </p:spTree>
    <p:extLst>
      <p:ext uri="{BB962C8B-B14F-4D97-AF65-F5344CB8AC3E}">
        <p14:creationId xmlns:p14="http://schemas.microsoft.com/office/powerpoint/2010/main" val="3977736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22896-1A8B-95BA-FA6C-35981061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611AA-248F-722C-8597-00FC995C7166}"/>
              </a:ext>
            </a:extLst>
          </p:cNvPr>
          <p:cNvSpPr txBox="1"/>
          <p:nvPr/>
        </p:nvSpPr>
        <p:spPr>
          <a:xfrm>
            <a:off x="81433" y="294118"/>
            <a:ext cx="6135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VictoryLuode - https://www.artstation.com/artwork/xYAdbW</a:t>
            </a:r>
          </a:p>
        </p:txBody>
      </p:sp>
    </p:spTree>
    <p:extLst>
      <p:ext uri="{BB962C8B-B14F-4D97-AF65-F5344CB8AC3E}">
        <p14:creationId xmlns:p14="http://schemas.microsoft.com/office/powerpoint/2010/main" val="1506834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46809-3059-3896-3DB2-E284465B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E67D9B-B2DE-9240-6BDD-318782EBF45B}"/>
              </a:ext>
            </a:extLst>
          </p:cNvPr>
          <p:cNvSpPr txBox="1"/>
          <p:nvPr/>
        </p:nvSpPr>
        <p:spPr>
          <a:xfrm>
            <a:off x="-32377" y="60288"/>
            <a:ext cx="69472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Ubisoft - Assassin's Creed Origins</a:t>
            </a:r>
          </a:p>
          <a:p>
            <a:r>
              <a:rPr lang="LID4096" dirty="0"/>
              <a:t>George Vourdoulas </a:t>
            </a:r>
            <a:endParaRPr lang="en-US" dirty="0"/>
          </a:p>
          <a:p>
            <a:r>
              <a:rPr lang="LID4096" dirty="0"/>
              <a:t>https://www.artstation.com/artwork/n58bE</a:t>
            </a:r>
          </a:p>
        </p:txBody>
      </p:sp>
    </p:spTree>
    <p:extLst>
      <p:ext uri="{BB962C8B-B14F-4D97-AF65-F5344CB8AC3E}">
        <p14:creationId xmlns:p14="http://schemas.microsoft.com/office/powerpoint/2010/main" val="4098862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97BFF-F054-05EC-5056-3F25768E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650"/>
            <a:ext cx="12192000" cy="610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6AEE8-6813-50CC-448B-F5187CB590C1}"/>
              </a:ext>
            </a:extLst>
          </p:cNvPr>
          <p:cNvSpPr txBox="1"/>
          <p:nvPr/>
        </p:nvSpPr>
        <p:spPr>
          <a:xfrm>
            <a:off x="0" y="406785"/>
            <a:ext cx="6135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Kentaro Kameda - https://www.artstation.com/kentarokameda</a:t>
            </a:r>
          </a:p>
        </p:txBody>
      </p:sp>
    </p:spTree>
    <p:extLst>
      <p:ext uri="{BB962C8B-B14F-4D97-AF65-F5344CB8AC3E}">
        <p14:creationId xmlns:p14="http://schemas.microsoft.com/office/powerpoint/2010/main" val="740346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7F952-904F-29AF-333C-0B9A064A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DBBB1-5CCB-A0CF-7DE6-2D6917ED1807}"/>
              </a:ext>
            </a:extLst>
          </p:cNvPr>
          <p:cNvSpPr txBox="1"/>
          <p:nvPr/>
        </p:nvSpPr>
        <p:spPr>
          <a:xfrm>
            <a:off x="-28452" y="0"/>
            <a:ext cx="655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Christian Chihaia - https://www.artstation.com/artwork/6qQb6</a:t>
            </a:r>
          </a:p>
        </p:txBody>
      </p:sp>
    </p:spTree>
    <p:extLst>
      <p:ext uri="{BB962C8B-B14F-4D97-AF65-F5344CB8AC3E}">
        <p14:creationId xmlns:p14="http://schemas.microsoft.com/office/powerpoint/2010/main" val="1859779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229A1-388C-D491-F20B-1D7EE543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09" y="964778"/>
            <a:ext cx="9110533" cy="5184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D3184-AE7A-4AEA-C675-5CFFD80DABC2}"/>
              </a:ext>
            </a:extLst>
          </p:cNvPr>
          <p:cNvSpPr txBox="1"/>
          <p:nvPr/>
        </p:nvSpPr>
        <p:spPr>
          <a:xfrm>
            <a:off x="97131" y="159544"/>
            <a:ext cx="6794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Unknown - https://www.pinterest.com/pin/68961438032672577/</a:t>
            </a:r>
          </a:p>
        </p:txBody>
      </p:sp>
    </p:spTree>
    <p:extLst>
      <p:ext uri="{BB962C8B-B14F-4D97-AF65-F5344CB8AC3E}">
        <p14:creationId xmlns:p14="http://schemas.microsoft.com/office/powerpoint/2010/main" val="2759845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605676-C807-8C5B-11BA-E9F12FC3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this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7D2D83-A1FA-256C-5E96-2FC89B40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Build by approximation</a:t>
            </a:r>
          </a:p>
          <a:p>
            <a:r>
              <a:rPr lang="en-US" dirty="0"/>
              <a:t>Don’t build what can’t be seen</a:t>
            </a:r>
          </a:p>
          <a:p>
            <a:r>
              <a:rPr lang="en-US" dirty="0"/>
              <a:t>Smashing stuff together is fine</a:t>
            </a:r>
          </a:p>
          <a:p>
            <a:r>
              <a:rPr lang="en-US" dirty="0"/>
              <a:t>Inserting large cubes / default shapes to fill up space is fine</a:t>
            </a:r>
          </a:p>
          <a:p>
            <a:pPr lvl="1"/>
            <a:r>
              <a:rPr lang="en-US" dirty="0"/>
              <a:t>Add tri-planar materials to these (they don’t require UV’s)</a:t>
            </a:r>
          </a:p>
          <a:p>
            <a:r>
              <a:rPr lang="en-US" dirty="0"/>
              <a:t>Re-use where possible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go too large scale – time is limited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End Result =&gt; High Resolution Screenshot :)</a:t>
            </a:r>
          </a:p>
        </p:txBody>
      </p:sp>
    </p:spTree>
    <p:extLst>
      <p:ext uri="{BB962C8B-B14F-4D97-AF65-F5344CB8AC3E}">
        <p14:creationId xmlns:p14="http://schemas.microsoft.com/office/powerpoint/2010/main" val="1750199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091B-E2AA-4DEB-BF39-D11F620D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3C56A-F502-0F7E-892C-9A4C0FA35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Before Lunch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Split into groups</a:t>
            </a:r>
          </a:p>
          <a:p>
            <a:pPr lvl="1"/>
            <a:r>
              <a:rPr lang="en-US" dirty="0"/>
              <a:t>Load the project</a:t>
            </a:r>
          </a:p>
          <a:p>
            <a:pPr lvl="1"/>
            <a:r>
              <a:rPr lang="en-US" dirty="0"/>
              <a:t>Unreal Engine 101</a:t>
            </a:r>
          </a:p>
          <a:p>
            <a:pPr lvl="1"/>
            <a:r>
              <a:rPr lang="en-US" dirty="0"/>
              <a:t>Quick </a:t>
            </a:r>
            <a:r>
              <a:rPr lang="en-US" dirty="0" err="1"/>
              <a:t>Blockout</a:t>
            </a:r>
            <a:r>
              <a:rPr lang="en-US" dirty="0"/>
              <a:t> (+/- 30 minutes) + Determine View Point / Camera</a:t>
            </a:r>
          </a:p>
          <a:p>
            <a:r>
              <a:rPr lang="en-US" dirty="0"/>
              <a:t>After Lunch</a:t>
            </a:r>
          </a:p>
          <a:p>
            <a:pPr lvl="1"/>
            <a:r>
              <a:rPr lang="en-US" dirty="0"/>
              <a:t>Build the environment</a:t>
            </a:r>
          </a:p>
          <a:p>
            <a:pPr lvl="1"/>
            <a:r>
              <a:rPr lang="en-US" dirty="0"/>
              <a:t>Lighting Pass / Exponential Fog / Color Corrections</a:t>
            </a:r>
          </a:p>
          <a:p>
            <a:pPr lvl="1"/>
            <a:r>
              <a:rPr lang="en-US" dirty="0"/>
              <a:t>Mega Scans &amp; Assets</a:t>
            </a:r>
          </a:p>
          <a:p>
            <a:pPr lvl="1"/>
            <a:r>
              <a:rPr lang="en-US" dirty="0"/>
              <a:t>Terrain &amp; Foliage</a:t>
            </a:r>
          </a:p>
          <a:p>
            <a:pPr lvl="1"/>
            <a:endParaRPr lang="en-US" dirty="0"/>
          </a:p>
          <a:p>
            <a:r>
              <a:rPr lang="en-US" dirty="0"/>
              <a:t>Lastly</a:t>
            </a:r>
          </a:p>
          <a:p>
            <a:pPr lvl="1"/>
            <a:r>
              <a:rPr lang="en-US" dirty="0"/>
              <a:t>Screenshots</a:t>
            </a:r>
          </a:p>
          <a:p>
            <a:pPr lvl="1"/>
            <a:r>
              <a:rPr lang="en-US" dirty="0"/>
              <a:t>Bragging</a:t>
            </a:r>
          </a:p>
          <a:p>
            <a:pPr lvl="1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87124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C506-7C18-40FE-ED50-0B377DC3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– Getting Started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AEEFA-AC8E-91D9-CDA6-6BCCEB55F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Unreal Engine 101, </a:t>
            </a:r>
            <a:r>
              <a:rPr lang="en-US" dirty="0" err="1"/>
              <a:t>Blockout</a:t>
            </a:r>
            <a:r>
              <a:rPr lang="en-US" dirty="0"/>
              <a:t>, </a:t>
            </a:r>
            <a:r>
              <a:rPr lang="en-US"/>
              <a:t>Modular Building, </a:t>
            </a:r>
            <a:r>
              <a:rPr lang="en-US" dirty="0"/>
              <a:t>Sharing Merged Assets, Landscape Editor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15839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B729-BFAA-B39E-1BCF-7A15B4BE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 sheet?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9046F-BDEA-FED9-6C41-01F1B27A6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435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8B0D91-AF16-F207-1292-70410355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Asset Pipeline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3830E-C182-B826-672F-041DC0821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things look nice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0567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C506-7C18-40FE-ED50-0B377DC3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– Polishing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AEEFA-AC8E-91D9-CDA6-6BCCEB55F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Landscape, Foliage, Lighting, Vertex Painting, </a:t>
            </a:r>
            <a:r>
              <a:rPr lang="en-US" dirty="0" err="1"/>
              <a:t>Megascan</a:t>
            </a:r>
            <a:r>
              <a:rPr lang="en-US" dirty="0"/>
              <a:t> Assets, Screenshots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04087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1FEBC1-7986-CC5B-5B6D-9153BFF44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23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1FEBC1-7986-CC5B-5B6D-9153BFF44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43A2171-CD89-E47B-8B5F-3E4A8B537976}"/>
              </a:ext>
            </a:extLst>
          </p:cNvPr>
          <p:cNvSpPr/>
          <p:nvPr/>
        </p:nvSpPr>
        <p:spPr>
          <a:xfrm>
            <a:off x="0" y="580821"/>
            <a:ext cx="1385336" cy="23036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F01000-2A58-E32B-CD53-A7FA25E26384}"/>
              </a:ext>
            </a:extLst>
          </p:cNvPr>
          <p:cNvSpPr/>
          <p:nvPr/>
        </p:nvSpPr>
        <p:spPr>
          <a:xfrm>
            <a:off x="2157795" y="1584831"/>
            <a:ext cx="2422053" cy="23036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318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1FEBC1-7986-CC5B-5B6D-9153BFF44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AF01000-2A58-E32B-CD53-A7FA25E26384}"/>
              </a:ext>
            </a:extLst>
          </p:cNvPr>
          <p:cNvSpPr/>
          <p:nvPr/>
        </p:nvSpPr>
        <p:spPr>
          <a:xfrm>
            <a:off x="219104" y="4492869"/>
            <a:ext cx="2422053" cy="23036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F07F6A-B556-4781-FC57-7AEFA6FBF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88" r="80134"/>
          <a:stretch/>
        </p:blipFill>
        <p:spPr bwMode="auto">
          <a:xfrm>
            <a:off x="3303724" y="346005"/>
            <a:ext cx="6032573" cy="594621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6AE35D-BC36-A9F9-9AC4-AA79A0C30583}"/>
              </a:ext>
            </a:extLst>
          </p:cNvPr>
          <p:cNvCxnSpPr>
            <a:stCxn id="3" idx="7"/>
            <a:endCxn id="4" idx="1"/>
          </p:cNvCxnSpPr>
          <p:nvPr/>
        </p:nvCxnSpPr>
        <p:spPr>
          <a:xfrm flipV="1">
            <a:off x="2286456" y="3319115"/>
            <a:ext cx="1017268" cy="15111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95DCAFF-EEB4-21B6-F627-8AED58A881B0}"/>
              </a:ext>
            </a:extLst>
          </p:cNvPr>
          <p:cNvSpPr/>
          <p:nvPr/>
        </p:nvSpPr>
        <p:spPr>
          <a:xfrm>
            <a:off x="5175819" y="3401215"/>
            <a:ext cx="687329" cy="7116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77BD4D-BF99-76C0-F526-CCF5FFE9D303}"/>
              </a:ext>
            </a:extLst>
          </p:cNvPr>
          <p:cNvSpPr/>
          <p:nvPr/>
        </p:nvSpPr>
        <p:spPr>
          <a:xfrm>
            <a:off x="5863148" y="4137056"/>
            <a:ext cx="1817027" cy="8744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64833F-FC8D-A150-2955-0EA56BF7AE4D}"/>
              </a:ext>
            </a:extLst>
          </p:cNvPr>
          <p:cNvSpPr/>
          <p:nvPr/>
        </p:nvSpPr>
        <p:spPr>
          <a:xfrm>
            <a:off x="7168792" y="3319114"/>
            <a:ext cx="687329" cy="7116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F4A5BB-FAD9-1053-CDFB-1A386C94CF81}"/>
              </a:ext>
            </a:extLst>
          </p:cNvPr>
          <p:cNvSpPr/>
          <p:nvPr/>
        </p:nvSpPr>
        <p:spPr>
          <a:xfrm>
            <a:off x="4444560" y="724389"/>
            <a:ext cx="1481380" cy="16381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126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1FEBC1-7986-CC5B-5B6D-9153BFF44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AF01000-2A58-E32B-CD53-A7FA25E26384}"/>
              </a:ext>
            </a:extLst>
          </p:cNvPr>
          <p:cNvSpPr/>
          <p:nvPr/>
        </p:nvSpPr>
        <p:spPr>
          <a:xfrm>
            <a:off x="219104" y="4492869"/>
            <a:ext cx="2422053" cy="23036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F07F6A-B556-4781-FC57-7AEFA6FBF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88" r="80134"/>
          <a:stretch/>
        </p:blipFill>
        <p:spPr bwMode="auto">
          <a:xfrm>
            <a:off x="3303724" y="346005"/>
            <a:ext cx="6032573" cy="594621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6AE35D-BC36-A9F9-9AC4-AA79A0C30583}"/>
              </a:ext>
            </a:extLst>
          </p:cNvPr>
          <p:cNvCxnSpPr>
            <a:stCxn id="3" idx="7"/>
            <a:endCxn id="4" idx="1"/>
          </p:cNvCxnSpPr>
          <p:nvPr/>
        </p:nvCxnSpPr>
        <p:spPr>
          <a:xfrm flipV="1">
            <a:off x="2286456" y="3319115"/>
            <a:ext cx="1017268" cy="15111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EB44B0-EECD-718E-91AF-BA7CA2E027A9}"/>
              </a:ext>
            </a:extLst>
          </p:cNvPr>
          <p:cNvSpPr/>
          <p:nvPr/>
        </p:nvSpPr>
        <p:spPr>
          <a:xfrm rot="256042">
            <a:off x="4444560" y="651461"/>
            <a:ext cx="472793" cy="171106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C48270-E351-0846-D7E8-422D9B791016}"/>
              </a:ext>
            </a:extLst>
          </p:cNvPr>
          <p:cNvSpPr/>
          <p:nvPr/>
        </p:nvSpPr>
        <p:spPr>
          <a:xfrm rot="256042">
            <a:off x="5043364" y="803861"/>
            <a:ext cx="472793" cy="171106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1F649FB-6273-4327-3796-680B67387A78}"/>
              </a:ext>
            </a:extLst>
          </p:cNvPr>
          <p:cNvSpPr/>
          <p:nvPr/>
        </p:nvSpPr>
        <p:spPr>
          <a:xfrm rot="662775">
            <a:off x="7090827" y="884345"/>
            <a:ext cx="635511" cy="14132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464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9DFF-3F69-AA9E-8301-777F7A87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Graphics Production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6142D-C830-F1C5-A6F2-A63157375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lot about faking things efficiently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Reflections</a:t>
            </a:r>
          </a:p>
          <a:p>
            <a:pPr lvl="1"/>
            <a:r>
              <a:rPr lang="en-US" dirty="0"/>
              <a:t>Details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LOD’s (level-of-detail)</a:t>
            </a:r>
          </a:p>
          <a:p>
            <a:pPr lvl="1"/>
            <a:r>
              <a:rPr lang="en-US" dirty="0"/>
              <a:t>Texture’s: amount, sizes, channel-packing, </a:t>
            </a:r>
            <a:r>
              <a:rPr lang="en-US" dirty="0" err="1"/>
              <a:t>uv</a:t>
            </a:r>
            <a:r>
              <a:rPr lang="en-US" dirty="0"/>
              <a:t> usage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88121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6863</TotalTime>
  <Words>660</Words>
  <Application>Microsoft Office PowerPoint</Application>
  <PresentationFormat>Widescreen</PresentationFormat>
  <Paragraphs>141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Aptos Display</vt:lpstr>
      <vt:lpstr>Arial</vt:lpstr>
      <vt:lpstr>Office Theme</vt:lpstr>
      <vt:lpstr>Workshop 3D Environment Creation</vt:lpstr>
      <vt:lpstr>First things first</vt:lpstr>
      <vt:lpstr>Goal of the workshop</vt:lpstr>
      <vt:lpstr>Game Asset Pipeline</vt:lpstr>
      <vt:lpstr>PowerPoint Presentation</vt:lpstr>
      <vt:lpstr>PowerPoint Presentation</vt:lpstr>
      <vt:lpstr>PowerPoint Presentation</vt:lpstr>
      <vt:lpstr>PowerPoint Presentation</vt:lpstr>
      <vt:lpstr>Game Graphics Production</vt:lpstr>
      <vt:lpstr>Make it, then fake it.</vt:lpstr>
      <vt:lpstr>The Basics – 3D Models &amp; UV Unwrapping</vt:lpstr>
      <vt:lpstr>PBR Textures</vt:lpstr>
      <vt:lpstr>Real Time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 of the workshop</vt:lpstr>
      <vt:lpstr>PowerPoint Presentation</vt:lpstr>
      <vt:lpstr>Reference Concept Art</vt:lpstr>
      <vt:lpstr>Modular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approach this</vt:lpstr>
      <vt:lpstr>Planning</vt:lpstr>
      <vt:lpstr>Showcase – Getting Started</vt:lpstr>
      <vt:lpstr>Cheat sheet?</vt:lpstr>
      <vt:lpstr>Showcase – Polishing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3D Environment Design</dc:title>
  <dc:creator>Tom Pauwaert</dc:creator>
  <cp:lastModifiedBy>Tom Pauwaert</cp:lastModifiedBy>
  <cp:revision>1</cp:revision>
  <dcterms:created xsi:type="dcterms:W3CDTF">2024-03-09T14:30:57Z</dcterms:created>
  <dcterms:modified xsi:type="dcterms:W3CDTF">2024-03-15T07:17:54Z</dcterms:modified>
</cp:coreProperties>
</file>